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73" r:id="rId13"/>
    <p:sldId id="274" r:id="rId14"/>
    <p:sldId id="275" r:id="rId15"/>
    <p:sldId id="276" r:id="rId16"/>
    <p:sldId id="277" r:id="rId17"/>
    <p:sldId id="270" r:id="rId18"/>
    <p:sldId id="271" r:id="rId19"/>
    <p:sldId id="272" r:id="rId20"/>
    <p:sldId id="278" r:id="rId21"/>
    <p:sldId id="279" r:id="rId22"/>
    <p:sldId id="280" r:id="rId23"/>
    <p:sldId id="281" r:id="rId24"/>
    <p:sldId id="283" r:id="rId25"/>
    <p:sldId id="268" r:id="rId26"/>
    <p:sldId id="282" r:id="rId27"/>
    <p:sldId id="284" r:id="rId28"/>
    <p:sldId id="269" r:id="rId29"/>
    <p:sldId id="287" r:id="rId30"/>
    <p:sldId id="288" r:id="rId31"/>
    <p:sldId id="289" r:id="rId32"/>
    <p:sldId id="290" r:id="rId33"/>
    <p:sldId id="291" r:id="rId34"/>
    <p:sldId id="293" r:id="rId35"/>
    <p:sldId id="294" r:id="rId36"/>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0" d="100"/>
          <a:sy n="80" d="100"/>
        </p:scale>
        <p:origin x="60" y="13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6T21:55:32.4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173 192,'0'1,"1"0,-1 0,0 0,1 0,-1 0,1 0,0 0,-1-1,1 1,0 0,-1 0,1-1,0 1,0-1,0 1,-1 0,1-1,0 0,0 1,0-1,0 1,0-1,0 0,0 0,0 0,0 1,0-1,0 0,0 0,1 0,41 1,-33-1,516-1,65 2,-414 14,-95-6,55-3,85-10,299 5,-501 2,-1 0,0 1,-1 1,1 1,-1 0,5 4,2 0,0-1,25 5,49 9,16 11,-40-11,1-3,53 6,65-9,1-9,131-13,-53 0,760 5,-1251-1,-257 3,390 5,-15 6,26-3,-59 0,73-9,-398-4,407-3,0-2,1-3,1-1,-44-18,-33-9,-94-9,151 30,-2 3,0 3,-1 4,0 2,0 4,-15 3,71-1,-30 2,1-2,0-2,0-3,0-1,-43-12,73 14,-355-94,262 75,27 4,0 3,-1 5,-32 1,-402 9,225 3,275-2,9 0,1-1,0 1,-1 0,1 1,-1 0,1 0,-1 0,1 1,0-1,-2 2,7-2,1-1,-1 0,1 1,-1-1,1 1,-1-1,1 1,-1-1,1 1,0-1,-1 1,1-1,0 1,-1 0,1-1,0 1,0-1,0 1,-1 0,1-1,0 1,0 0,0-1,0 1,0 0,0-1,0 1,1-1,-1 1,0 0,0-1,0 1,1 0,-1-1,0 1,0-1,1 1,-1-1,1 1,-1-1,0 1,1-1,-1 1,1-1,-1 0,1 1,0-1,28 24,1-7,2 0,0-2,1-2,0 0,1-3,0 0,5-2,78 13,56 2,565 25,2-45,-716-3,0 1,0 1,9 2,-11 4,-36-1,-55 1,-856 5,620-15,-997 0,1541 2,2558 0,-3007-1,-124 0,-103 22,409-19,-59 8,82-10,0 1,0 0,0 0,0 0,0 1,0-1,0 1,1 1,-1-1,1 0,-3 3,7-5,0 0,0 0,0 1,0-1,0 0,0 0,-1 0,1 1,0-1,0 0,0 0,0 1,0-1,0 0,0 0,0 0,0 1,0-1,1 0,-1 0,0 0,0 1,0-1,0 0,0 0,0 0,0 1,0-1,1 0,-1 0,0 0,0 0,0 1,0-1,1 0,-1 0,0 0,0 0,0 0,0 0,1 0,-1 0,0 1,0-1,1 0,-1 0,0 0,0 0,0 0,1 0,-1 0,29 7,67 3,0-5,15-3,-33-1,2109 5,-1674-8,-458 2,-51-1,-7 1,-29 0,-600-2,-1330 13,911 45,1005-51,1 1,-12 6,33-1,24-10,0-1,0 1,0-1,0 1,0-1,0 0,0 1,0-1,0 1,1-1,-1 1,0-1,0 0,0 1,0-1,1 1,-1-1,0 0,0 1,1-1,-1 0,0 1,1-1,-1 0,0 0,1 1,-1-1,0 0,1 0,-1 0,1 1,-1-1,0 0,1 0,-1 0,1 0,-1 0,1 0,19 6,0-1,0-1,0-1,14 1,484 28,17-26,-333-5,682-2,-861 0,-34 1,-54-1,-1955 0,1180 1,688-1,148 2,0-1,0 0,0 0,0 0,0 0,0-1,0 1,1-1,-1 0,0 0,0-1,-1 0,66-7,1349-151,-338 32,-575 74,-392 40,-95 9,-26 1,-291-15,89 9,-617-73,141-28,605 101,81 13,24 4,49 11,0-4,1-2,4-3,-14-1,488 55,276-14,551-33,-1316-16,386-2,-430 1,-30 0,-59 0,57 0,-849 1,-9 39,511-11,-294 28,635-54,-61 10,83-12,0 1,-1 1,1-1,0 1,0-1,1 1,-1 1,0-1,1 1,-1 0,1 0,-1 1,4-4,1 0,0 0,0 1,0-1,0 0,-1 0,1 1,0-1,0 0,0 0,0 1,0-1,0 0,0 0,0 1,0-1,0 0,0 0,0 1,0-1,0 0,0 0,0 1,0-1,0 0,0 1,0-1,0 0,0 0,0 1,0-1,1 0,-1 0,0 0,0 1,0-1,0 0,1 0,-1 0,0 1,0-1,22 10,31 2,1-2,0-2,50 0,-83-7,781 33,4-32,-611-3,-70 2,-224 13,-2274 54,2342-68,36-1,57 1,1942-2,-1947 2,41 1,56-10,-116 2,-38 7,0 0,0 0,0 0,0 0,-1 0,1 0,0 0,0 0,0 0,0 0,-1 0,1 0,0 0,0 0,0 0,-1 0,1-1,0 1,0 0,0 0,0 0,0 0,-1 0,1 0,0 0,0-1,0 1,0 0,0 0,0 0,0 0,0 0,-1-1,1 1,0 0,0 0,0 0,0 0,0-1,0 1,0 0,0 0,0 0,0-1,0 1,0 0,0 0,0 0,0 0,0-1,0 1,1 0,-1 0,0 0,0 0,0 0,0-1,0 1,0 0,0 0,0 0,1 0,-1 0,0 0,0-1,0 1,0 0,1 0,-1 0,0 0,-63-11,-298 2,182 6,426 3,47-7,1512-97,-1679 91,-107 5,-20 7,1 1,-1 0,0 0,0-1,0 1,0 0,0-1,0 1,0 0,0-1,0 1,0 0,0-1,0 1,0 0,0 0,0-1,0 1,-1 0,1-1,0 1,0 0,0 0,0-1,-1 1,1 0,0 0,0-1,0 1,-1 0,1 0,0 0,0 0,-1-1,1 1,0 0,0 0,-1 0,1 0,0 0,-1 0,-8-5,0 1,-1 0,1 1,-1 0,0 0,0 1,-7 0,-89-8,55 6,-1261-28,1093 32,-968 4,2013 17,-212-2,-287-14,-289-4,-86-1,30 0,-384-2,-494 4,865-2,3 0,-1 1,1 1,0 1,-15 5,44-8,-1 0,0 0,0 1,0-1,0 0,0 0,1 0,-1 0,0 1,0-1,0 0,0 0,0 0,0 1,0-1,0 0,0 0,0 0,0 1,0-1,1 0,-2 0,1 1,0-1,0 0,0 0,0 0,0 1,0-1,0 0,0 0,0 0,0 1,0-1,0 0,-1 0,1 0,0 1,0-1,0 0,0 0,0 0,-1 0,1 0,39 7,1-2,-1-2,1-1,24-3,11 1,65 0,-32-1,90 12,-144-2,-34-1,-21-7,0 0,1-1,-1 1,1 0,-1-1,0 1,0-1,1 1,-1-1,0 0,0 1,1-1,-1 0,0 1,0-1,0 0,0 0,0 0,0 0,1 0,-1 0,0 0,-1 0,-81 8,0-4,-48-4,81-1,141-9,-22 1,723-59,-847 70,-35-3,-5-1,-176 4,757-2,-1032 0,1267 0,-1014 0,181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6T21:55:35.584"/>
    </inkml:context>
    <inkml:brush xml:id="br0">
      <inkml:brushProperty name="width" value="0.05" units="cm"/>
      <inkml:brushProperty name="height" value="0.05" units="cm"/>
      <inkml:brushProperty name="color" value="#E71224"/>
      <inkml:brushProperty name="ignorePressure" value="1"/>
    </inkml:brush>
  </inkml:definitions>
  <inkml:trace contextRef="#ctx0" brushRef="#br0">3 1232,'-2'-159,"5"-176,1 306,2 1,1 0,1 1,1-1,1 1,2 1,1 0,0 1,7-8,-18 30,0-1,0 1,1 0,-1-1,0 1,1 0,0 0,0 1,0-1,0 1,0-1,1 1,-1 0,1 0,-1 0,1 1,0-1,-1 1,1 0,0 0,0 0,0 1,0-1,0 1,0 0,0 0,0 1,0-1,0 1,0 0,0 0,0 0,-1 0,1 0,0 1,-1 0,1 0,-1 0,0 0,1 1,-1-1,2 3,23 17,-2 1,0 2,-2 0,-1 2,-1 0,-1 1,9 18,25 50,31 77,-31-59,8 3,-61-114,-1 0,1 0,-1 0,1-1,0 1,0 0,0-1,0 0,0 1,1-1,-1 0,0 0,1 0,0-1,0 1,-1-1,1 1,0-1,0 0,0 0,0 0,0-1,1 1,-1-1,0 1,0-1,0 0,0-1,1 1,-1 0,0-1,0 0,0 1,0-1,0 0,0-1,0 1,0-1,0 1,-1-1,1 0,-1 0,3-1,7-8,1 0,-1-1,-1 0,0-1,-1 0,0 0,7-16,16-33,-4-1,6-21,34-75,-59 138,-2 1,-1-1,1-7,3-14</inkml:trace>
  <inkml:trace contextRef="#ctx0" brushRef="#br0" timeOffset="1483.783">1907 684,'-25'-2,"0"-1,1-1,-1-1,1-2,1 0,-1-1,1-2,-16-8,12 5,0 1,-1 2,-1 1,0 1,-25-4,52 12,-23-3,1 1,0 1,-1 1,-1 1,20-1,1 1,-1-1,1 1,-1 0,1 1,0 0,-1-1,1 2,0-1,0 0,1 1,-1 0,0 0,1 1,0-1,0 1,0 0,0 0,0 0,-2 4,-5 14,1 0,1 0,0 1,2 0,1 1,0-1,2 1,0 16,0 12,2 0,3 0,5 30,-5-69,2-1,-1 1,2-1,0 1,0-1,1 0,1-1,0 1,1-1,0 0,0-1,1 0,0 0,1 0,0-1,2 1,3 1,0 0,1 0,0-1,1-1,-1-1,2 0,-1-1,1-1,0 0,1-1,6 0,52 4,1-3,-1-3,1-4,11-4,-20 2,-58 4,0-2,-1 0,1 0,0-1,0 0,-1 0,1-1,1-1,-8 2,1 0,-1 0,0 0,0 0,-1-1,1 1,0-1,-1 0,1 1,-1-1,0 0,0 0,0-1,-1 1,1 0,-1-1,1 1,-1-1,0 1,-1-1,1 0,-1 1,1-3,0-11,0 1,0 0,-2-1,0 1,-1 0,0-1,-1 1,-1 0,-1 1,0-1,-5-8,-1 3,0 1,-1 0,-1 1,-1 0,0 1,-2 1,-15-14,-8-9,26 25,-1 0,-1 1,0 1,-18-11,6 9</inkml:trace>
  <inkml:trace contextRef="#ctx0" brushRef="#br0" timeOffset="2353.214">2415 768,'7'-7,"3"4,6 18,1 13,5 9,-2 5,-4 3,-4 2,-5-2,-4 0,-1 0,-2-1,-1-1,0-8</inkml:trace>
  <inkml:trace contextRef="#ctx0" brushRef="#br0" timeOffset="3617.175">2331 768,'1'-32,"2"0,1-1,2 2,1-1,2 1,0 0,3 0,0 1,2 1,1 0,2-1,13-18,3 1,1 2,2 1,2 2,38-32,-62 61,1 0,0 1,1 1,1 1,-1 0,12-4,-24 11,1 1,-1 1,0-1,1 1,-1-1,1 1,0 0,-1 1,1-1,0 1,-1 0,1 0,0 1,0-1,-1 1,1 0,-1 0,1 1,-1 0,1-1,-1 1,0 0,0 1,0-1,0 1,0 0,0 0,-1 0,1 1,4 6,0 1,0 0,-1 0,-1 1,0 0,0 0,-1 1,-1-1,0 1,-1 0,0 0,-1 0,1 8,0 30,-2 1,-5 50,0-11,5-40,0-25,0 0,-2 0,-4 20,5-40,-1 0,-1-1,1 1,-1 0,0-1,0 1,0-1,-1 0,0 0,0 0,0 0,-1 0,0-1,0 1,0-1,0 0,-1 0,-2 1,-17 8,0-2,0-1,-1-1,0-1,0-1,-3-1,-5 2,0 2,0 1,-4 4,-1 3,8-3</inkml:trace>
  <inkml:trace contextRef="#ctx0" brushRef="#br0" timeOffset="5031.668">3175 723,'1'1,"0"-1,0 0,-1 0,1 1,0-1,0 0,0 1,0-1,-1 1,1-1,0 1,0 0,-1-1,1 1,0 0,-1-1,1 1,-1 0,1 0,-1-1,1 1,-1 0,1 0,-1 0,0 0,0 0,8 28,-7-25,3 15,-2-1,0 0,-2 1,0-1,0 1,-2-1,-1 1,0-1,-2 5,-11 34,-3-1,-7 13,3-10,-9 42,30-97,1 1,0-1,1 0,-1 1,1-1,-1 0,1 1,1-1,-1 0,0 1,1-1,0 0,0 1,1-1,-1 1,1-3,0 1,0-1,0 1,0-1,0 0,0 0,1 0,-1 0,1 0,-1 0,1 0,0-1,-1 0,1 1,0-1,0 0,0-1,0 1,0 0,0-1,3 1,71 5,0-3,0-4,28-5,7 1,-95 3,-14 1,-1 1,1-1,-1 1,1 0,0 0,-1 0,1 0,-1 0,1 0,-1 1,1 0,-9-2</inkml:trace>
  <inkml:trace contextRef="#ctx0" brushRef="#br0" timeOffset="5799.251">3219 1147,'0'-14,"0"-12,14-9,19 2,12 6,5 8,1 7,0 6,-10 4</inkml:trace>
  <inkml:trace contextRef="#ctx0" brushRef="#br0" timeOffset="6770.204">3219 723,'7'0,"10"0,23 0,13 0,11 0,2 0,4 0,-3 0,-5 0,-6-6,-13-4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6T21:55:49.3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6T21:55:49.98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4321-C0A6-4E29-A98E-903261927C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AF42CA58-57B5-4280-8B9F-7EBFA12326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B88B9592-0214-42DA-8373-E202C0AE258F}"/>
              </a:ext>
            </a:extLst>
          </p:cNvPr>
          <p:cNvSpPr>
            <a:spLocks noGrp="1"/>
          </p:cNvSpPr>
          <p:nvPr>
            <p:ph type="dt" sz="half" idx="10"/>
          </p:nvPr>
        </p:nvSpPr>
        <p:spPr/>
        <p:txBody>
          <a:bodyPr/>
          <a:lstStyle/>
          <a:p>
            <a:fld id="{1803EEA1-00AA-4599-98B7-B109697A8512}" type="datetimeFigureOut">
              <a:rPr lang="pl-PL" smtClean="0"/>
              <a:t>16.02.2020</a:t>
            </a:fld>
            <a:endParaRPr lang="pl-PL"/>
          </a:p>
        </p:txBody>
      </p:sp>
      <p:sp>
        <p:nvSpPr>
          <p:cNvPr id="5" name="Footer Placeholder 4">
            <a:extLst>
              <a:ext uri="{FF2B5EF4-FFF2-40B4-BE49-F238E27FC236}">
                <a16:creationId xmlns:a16="http://schemas.microsoft.com/office/drawing/2014/main" id="{653F2A7D-06F4-4FC8-BF4E-B1DF745EE658}"/>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F8CD522C-E9B4-47A2-8322-92A206ECA4FD}"/>
              </a:ext>
            </a:extLst>
          </p:cNvPr>
          <p:cNvSpPr>
            <a:spLocks noGrp="1"/>
          </p:cNvSpPr>
          <p:nvPr>
            <p:ph type="sldNum" sz="quarter" idx="12"/>
          </p:nvPr>
        </p:nvSpPr>
        <p:spPr/>
        <p:txBody>
          <a:bodyPr/>
          <a:lstStyle/>
          <a:p>
            <a:fld id="{91BDBABA-9B9B-462B-8318-F36CA92EABDF}" type="slidenum">
              <a:rPr lang="pl-PL" smtClean="0"/>
              <a:t>‹#›</a:t>
            </a:fld>
            <a:endParaRPr lang="pl-PL"/>
          </a:p>
        </p:txBody>
      </p:sp>
    </p:spTree>
    <p:extLst>
      <p:ext uri="{BB962C8B-B14F-4D97-AF65-F5344CB8AC3E}">
        <p14:creationId xmlns:p14="http://schemas.microsoft.com/office/powerpoint/2010/main" val="336855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9810C-4AF2-4878-AF88-84EA305AED60}"/>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C82CA380-9489-4064-AF3F-383ADB8A9F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FF38E279-5B68-4E49-B5A5-F5CDED66C4B7}"/>
              </a:ext>
            </a:extLst>
          </p:cNvPr>
          <p:cNvSpPr>
            <a:spLocks noGrp="1"/>
          </p:cNvSpPr>
          <p:nvPr>
            <p:ph type="dt" sz="half" idx="10"/>
          </p:nvPr>
        </p:nvSpPr>
        <p:spPr/>
        <p:txBody>
          <a:bodyPr/>
          <a:lstStyle/>
          <a:p>
            <a:fld id="{1803EEA1-00AA-4599-98B7-B109697A8512}" type="datetimeFigureOut">
              <a:rPr lang="pl-PL" smtClean="0"/>
              <a:t>16.02.2020</a:t>
            </a:fld>
            <a:endParaRPr lang="pl-PL"/>
          </a:p>
        </p:txBody>
      </p:sp>
      <p:sp>
        <p:nvSpPr>
          <p:cNvPr id="5" name="Footer Placeholder 4">
            <a:extLst>
              <a:ext uri="{FF2B5EF4-FFF2-40B4-BE49-F238E27FC236}">
                <a16:creationId xmlns:a16="http://schemas.microsoft.com/office/drawing/2014/main" id="{DAC48D96-595B-4B10-88A7-0C3CEB3C26FD}"/>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AB3C5B6D-B31C-4F3C-9A09-8BCC897C1DB4}"/>
              </a:ext>
            </a:extLst>
          </p:cNvPr>
          <p:cNvSpPr>
            <a:spLocks noGrp="1"/>
          </p:cNvSpPr>
          <p:nvPr>
            <p:ph type="sldNum" sz="quarter" idx="12"/>
          </p:nvPr>
        </p:nvSpPr>
        <p:spPr/>
        <p:txBody>
          <a:bodyPr/>
          <a:lstStyle/>
          <a:p>
            <a:fld id="{91BDBABA-9B9B-462B-8318-F36CA92EABDF}" type="slidenum">
              <a:rPr lang="pl-PL" smtClean="0"/>
              <a:t>‹#›</a:t>
            </a:fld>
            <a:endParaRPr lang="pl-PL"/>
          </a:p>
        </p:txBody>
      </p:sp>
    </p:spTree>
    <p:extLst>
      <p:ext uri="{BB962C8B-B14F-4D97-AF65-F5344CB8AC3E}">
        <p14:creationId xmlns:p14="http://schemas.microsoft.com/office/powerpoint/2010/main" val="2201623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9C287-1004-480B-A2A7-72A5D6126D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119AE19F-CAA4-4110-8393-DED7D3FCBE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EB2E2ED-D78A-42F6-A830-ECCE61A1943B}"/>
              </a:ext>
            </a:extLst>
          </p:cNvPr>
          <p:cNvSpPr>
            <a:spLocks noGrp="1"/>
          </p:cNvSpPr>
          <p:nvPr>
            <p:ph type="dt" sz="half" idx="10"/>
          </p:nvPr>
        </p:nvSpPr>
        <p:spPr/>
        <p:txBody>
          <a:bodyPr/>
          <a:lstStyle/>
          <a:p>
            <a:fld id="{1803EEA1-00AA-4599-98B7-B109697A8512}" type="datetimeFigureOut">
              <a:rPr lang="pl-PL" smtClean="0"/>
              <a:t>16.02.2020</a:t>
            </a:fld>
            <a:endParaRPr lang="pl-PL"/>
          </a:p>
        </p:txBody>
      </p:sp>
      <p:sp>
        <p:nvSpPr>
          <p:cNvPr id="5" name="Footer Placeholder 4">
            <a:extLst>
              <a:ext uri="{FF2B5EF4-FFF2-40B4-BE49-F238E27FC236}">
                <a16:creationId xmlns:a16="http://schemas.microsoft.com/office/drawing/2014/main" id="{F6D3508F-3DE8-4A4C-87E7-DCC5C5368B18}"/>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A0EFA6F6-AA9E-4365-862A-E451153A8D05}"/>
              </a:ext>
            </a:extLst>
          </p:cNvPr>
          <p:cNvSpPr>
            <a:spLocks noGrp="1"/>
          </p:cNvSpPr>
          <p:nvPr>
            <p:ph type="sldNum" sz="quarter" idx="12"/>
          </p:nvPr>
        </p:nvSpPr>
        <p:spPr/>
        <p:txBody>
          <a:bodyPr/>
          <a:lstStyle/>
          <a:p>
            <a:fld id="{91BDBABA-9B9B-462B-8318-F36CA92EABDF}" type="slidenum">
              <a:rPr lang="pl-PL" smtClean="0"/>
              <a:t>‹#›</a:t>
            </a:fld>
            <a:endParaRPr lang="pl-PL"/>
          </a:p>
        </p:txBody>
      </p:sp>
    </p:spTree>
    <p:extLst>
      <p:ext uri="{BB962C8B-B14F-4D97-AF65-F5344CB8AC3E}">
        <p14:creationId xmlns:p14="http://schemas.microsoft.com/office/powerpoint/2010/main" val="3542024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E559-FE8B-429C-806B-51481E3D3CC8}"/>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A22A741-CB78-40FC-B293-55F5DFC3F4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7C20E265-BE42-4FC6-9CAF-8AC2B2E19571}"/>
              </a:ext>
            </a:extLst>
          </p:cNvPr>
          <p:cNvSpPr>
            <a:spLocks noGrp="1"/>
          </p:cNvSpPr>
          <p:nvPr>
            <p:ph type="dt" sz="half" idx="10"/>
          </p:nvPr>
        </p:nvSpPr>
        <p:spPr/>
        <p:txBody>
          <a:bodyPr/>
          <a:lstStyle/>
          <a:p>
            <a:fld id="{1803EEA1-00AA-4599-98B7-B109697A8512}" type="datetimeFigureOut">
              <a:rPr lang="pl-PL" smtClean="0"/>
              <a:t>16.02.2020</a:t>
            </a:fld>
            <a:endParaRPr lang="pl-PL"/>
          </a:p>
        </p:txBody>
      </p:sp>
      <p:sp>
        <p:nvSpPr>
          <p:cNvPr id="5" name="Footer Placeholder 4">
            <a:extLst>
              <a:ext uri="{FF2B5EF4-FFF2-40B4-BE49-F238E27FC236}">
                <a16:creationId xmlns:a16="http://schemas.microsoft.com/office/drawing/2014/main" id="{A9B4C10C-555F-44B4-858A-B5EA93E18A80}"/>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9D46D6E3-EAD7-4B13-9618-696089CA3933}"/>
              </a:ext>
            </a:extLst>
          </p:cNvPr>
          <p:cNvSpPr>
            <a:spLocks noGrp="1"/>
          </p:cNvSpPr>
          <p:nvPr>
            <p:ph type="sldNum" sz="quarter" idx="12"/>
          </p:nvPr>
        </p:nvSpPr>
        <p:spPr/>
        <p:txBody>
          <a:bodyPr/>
          <a:lstStyle/>
          <a:p>
            <a:fld id="{91BDBABA-9B9B-462B-8318-F36CA92EABDF}" type="slidenum">
              <a:rPr lang="pl-PL" smtClean="0"/>
              <a:t>‹#›</a:t>
            </a:fld>
            <a:endParaRPr lang="pl-PL"/>
          </a:p>
        </p:txBody>
      </p:sp>
    </p:spTree>
    <p:extLst>
      <p:ext uri="{BB962C8B-B14F-4D97-AF65-F5344CB8AC3E}">
        <p14:creationId xmlns:p14="http://schemas.microsoft.com/office/powerpoint/2010/main" val="563027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893-DF0C-4921-9CD6-605024A32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B58B382A-F41F-4BDE-88FB-8BB4C2F655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2E2628-BEA8-4A1B-8562-C659571EB815}"/>
              </a:ext>
            </a:extLst>
          </p:cNvPr>
          <p:cNvSpPr>
            <a:spLocks noGrp="1"/>
          </p:cNvSpPr>
          <p:nvPr>
            <p:ph type="dt" sz="half" idx="10"/>
          </p:nvPr>
        </p:nvSpPr>
        <p:spPr/>
        <p:txBody>
          <a:bodyPr/>
          <a:lstStyle/>
          <a:p>
            <a:fld id="{1803EEA1-00AA-4599-98B7-B109697A8512}" type="datetimeFigureOut">
              <a:rPr lang="pl-PL" smtClean="0"/>
              <a:t>16.02.2020</a:t>
            </a:fld>
            <a:endParaRPr lang="pl-PL"/>
          </a:p>
        </p:txBody>
      </p:sp>
      <p:sp>
        <p:nvSpPr>
          <p:cNvPr id="5" name="Footer Placeholder 4">
            <a:extLst>
              <a:ext uri="{FF2B5EF4-FFF2-40B4-BE49-F238E27FC236}">
                <a16:creationId xmlns:a16="http://schemas.microsoft.com/office/drawing/2014/main" id="{97A0AE5D-85E7-45CD-91A8-624F9341A255}"/>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E3A008EA-22F4-4312-AD17-27269DB34314}"/>
              </a:ext>
            </a:extLst>
          </p:cNvPr>
          <p:cNvSpPr>
            <a:spLocks noGrp="1"/>
          </p:cNvSpPr>
          <p:nvPr>
            <p:ph type="sldNum" sz="quarter" idx="12"/>
          </p:nvPr>
        </p:nvSpPr>
        <p:spPr/>
        <p:txBody>
          <a:bodyPr/>
          <a:lstStyle/>
          <a:p>
            <a:fld id="{91BDBABA-9B9B-462B-8318-F36CA92EABDF}" type="slidenum">
              <a:rPr lang="pl-PL" smtClean="0"/>
              <a:t>‹#›</a:t>
            </a:fld>
            <a:endParaRPr lang="pl-PL"/>
          </a:p>
        </p:txBody>
      </p:sp>
    </p:spTree>
    <p:extLst>
      <p:ext uri="{BB962C8B-B14F-4D97-AF65-F5344CB8AC3E}">
        <p14:creationId xmlns:p14="http://schemas.microsoft.com/office/powerpoint/2010/main" val="71875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0C6CA-1542-44B0-BD4F-A586FE6DD2B1}"/>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429741FB-373B-4726-9E5D-DE7288F05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595B1681-987A-4663-A17D-8F15FB16AB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80975EE-B969-49AB-BFEB-3B8B62584B3D}"/>
              </a:ext>
            </a:extLst>
          </p:cNvPr>
          <p:cNvSpPr>
            <a:spLocks noGrp="1"/>
          </p:cNvSpPr>
          <p:nvPr>
            <p:ph type="dt" sz="half" idx="10"/>
          </p:nvPr>
        </p:nvSpPr>
        <p:spPr/>
        <p:txBody>
          <a:bodyPr/>
          <a:lstStyle/>
          <a:p>
            <a:fld id="{1803EEA1-00AA-4599-98B7-B109697A8512}" type="datetimeFigureOut">
              <a:rPr lang="pl-PL" smtClean="0"/>
              <a:t>16.02.2020</a:t>
            </a:fld>
            <a:endParaRPr lang="pl-PL"/>
          </a:p>
        </p:txBody>
      </p:sp>
      <p:sp>
        <p:nvSpPr>
          <p:cNvPr id="6" name="Footer Placeholder 5">
            <a:extLst>
              <a:ext uri="{FF2B5EF4-FFF2-40B4-BE49-F238E27FC236}">
                <a16:creationId xmlns:a16="http://schemas.microsoft.com/office/drawing/2014/main" id="{189C8D37-1E70-46A0-8923-B38ED1965AB9}"/>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613FD29C-0156-4743-9180-4233D6827F97}"/>
              </a:ext>
            </a:extLst>
          </p:cNvPr>
          <p:cNvSpPr>
            <a:spLocks noGrp="1"/>
          </p:cNvSpPr>
          <p:nvPr>
            <p:ph type="sldNum" sz="quarter" idx="12"/>
          </p:nvPr>
        </p:nvSpPr>
        <p:spPr/>
        <p:txBody>
          <a:bodyPr/>
          <a:lstStyle/>
          <a:p>
            <a:fld id="{91BDBABA-9B9B-462B-8318-F36CA92EABDF}" type="slidenum">
              <a:rPr lang="pl-PL" smtClean="0"/>
              <a:t>‹#›</a:t>
            </a:fld>
            <a:endParaRPr lang="pl-PL"/>
          </a:p>
        </p:txBody>
      </p:sp>
    </p:spTree>
    <p:extLst>
      <p:ext uri="{BB962C8B-B14F-4D97-AF65-F5344CB8AC3E}">
        <p14:creationId xmlns:p14="http://schemas.microsoft.com/office/powerpoint/2010/main" val="1343549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9BB9D-C809-4863-811C-7B7C454ED6B4}"/>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8DC340E0-05F2-457C-B992-0F2E4F0EAE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D628EF-02F9-458A-82AD-4ED7CE4B8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FC981A34-F03B-497E-A4EE-3C463D65E6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A20A90-80DE-4C1F-B638-A83DD808F1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51038375-E8A5-490A-9E74-56BD10DDA4E7}"/>
              </a:ext>
            </a:extLst>
          </p:cNvPr>
          <p:cNvSpPr>
            <a:spLocks noGrp="1"/>
          </p:cNvSpPr>
          <p:nvPr>
            <p:ph type="dt" sz="half" idx="10"/>
          </p:nvPr>
        </p:nvSpPr>
        <p:spPr/>
        <p:txBody>
          <a:bodyPr/>
          <a:lstStyle/>
          <a:p>
            <a:fld id="{1803EEA1-00AA-4599-98B7-B109697A8512}" type="datetimeFigureOut">
              <a:rPr lang="pl-PL" smtClean="0"/>
              <a:t>16.02.2020</a:t>
            </a:fld>
            <a:endParaRPr lang="pl-PL"/>
          </a:p>
        </p:txBody>
      </p:sp>
      <p:sp>
        <p:nvSpPr>
          <p:cNvPr id="8" name="Footer Placeholder 7">
            <a:extLst>
              <a:ext uri="{FF2B5EF4-FFF2-40B4-BE49-F238E27FC236}">
                <a16:creationId xmlns:a16="http://schemas.microsoft.com/office/drawing/2014/main" id="{03E8A8F4-5818-4CDA-B7BA-089BD7B825C8}"/>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45AB5FD5-D275-40EC-BE84-3F8B985EFA30}"/>
              </a:ext>
            </a:extLst>
          </p:cNvPr>
          <p:cNvSpPr>
            <a:spLocks noGrp="1"/>
          </p:cNvSpPr>
          <p:nvPr>
            <p:ph type="sldNum" sz="quarter" idx="12"/>
          </p:nvPr>
        </p:nvSpPr>
        <p:spPr/>
        <p:txBody>
          <a:bodyPr/>
          <a:lstStyle/>
          <a:p>
            <a:fld id="{91BDBABA-9B9B-462B-8318-F36CA92EABDF}" type="slidenum">
              <a:rPr lang="pl-PL" smtClean="0"/>
              <a:t>‹#›</a:t>
            </a:fld>
            <a:endParaRPr lang="pl-PL"/>
          </a:p>
        </p:txBody>
      </p:sp>
    </p:spTree>
    <p:extLst>
      <p:ext uri="{BB962C8B-B14F-4D97-AF65-F5344CB8AC3E}">
        <p14:creationId xmlns:p14="http://schemas.microsoft.com/office/powerpoint/2010/main" val="39270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83867-589B-471B-8EB7-AFE10B48AC51}"/>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54192B00-72A5-48CC-B352-C63C7FC0F357}"/>
              </a:ext>
            </a:extLst>
          </p:cNvPr>
          <p:cNvSpPr>
            <a:spLocks noGrp="1"/>
          </p:cNvSpPr>
          <p:nvPr>
            <p:ph type="dt" sz="half" idx="10"/>
          </p:nvPr>
        </p:nvSpPr>
        <p:spPr/>
        <p:txBody>
          <a:bodyPr/>
          <a:lstStyle/>
          <a:p>
            <a:fld id="{1803EEA1-00AA-4599-98B7-B109697A8512}" type="datetimeFigureOut">
              <a:rPr lang="pl-PL" smtClean="0"/>
              <a:t>16.02.2020</a:t>
            </a:fld>
            <a:endParaRPr lang="pl-PL"/>
          </a:p>
        </p:txBody>
      </p:sp>
      <p:sp>
        <p:nvSpPr>
          <p:cNvPr id="4" name="Footer Placeholder 3">
            <a:extLst>
              <a:ext uri="{FF2B5EF4-FFF2-40B4-BE49-F238E27FC236}">
                <a16:creationId xmlns:a16="http://schemas.microsoft.com/office/drawing/2014/main" id="{D2C3EE30-333D-4B48-93E6-8BDCF56C1B96}"/>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E642169F-AF6B-4077-B2F6-EFB5C352BCB1}"/>
              </a:ext>
            </a:extLst>
          </p:cNvPr>
          <p:cNvSpPr>
            <a:spLocks noGrp="1"/>
          </p:cNvSpPr>
          <p:nvPr>
            <p:ph type="sldNum" sz="quarter" idx="12"/>
          </p:nvPr>
        </p:nvSpPr>
        <p:spPr/>
        <p:txBody>
          <a:bodyPr/>
          <a:lstStyle/>
          <a:p>
            <a:fld id="{91BDBABA-9B9B-462B-8318-F36CA92EABDF}" type="slidenum">
              <a:rPr lang="pl-PL" smtClean="0"/>
              <a:t>‹#›</a:t>
            </a:fld>
            <a:endParaRPr lang="pl-PL"/>
          </a:p>
        </p:txBody>
      </p:sp>
    </p:spTree>
    <p:extLst>
      <p:ext uri="{BB962C8B-B14F-4D97-AF65-F5344CB8AC3E}">
        <p14:creationId xmlns:p14="http://schemas.microsoft.com/office/powerpoint/2010/main" val="2529061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F3BF93-F5BB-4F2F-AAD4-6A03919E6FDD}"/>
              </a:ext>
            </a:extLst>
          </p:cNvPr>
          <p:cNvSpPr>
            <a:spLocks noGrp="1"/>
          </p:cNvSpPr>
          <p:nvPr>
            <p:ph type="dt" sz="half" idx="10"/>
          </p:nvPr>
        </p:nvSpPr>
        <p:spPr/>
        <p:txBody>
          <a:bodyPr/>
          <a:lstStyle/>
          <a:p>
            <a:fld id="{1803EEA1-00AA-4599-98B7-B109697A8512}" type="datetimeFigureOut">
              <a:rPr lang="pl-PL" smtClean="0"/>
              <a:t>16.02.2020</a:t>
            </a:fld>
            <a:endParaRPr lang="pl-PL"/>
          </a:p>
        </p:txBody>
      </p:sp>
      <p:sp>
        <p:nvSpPr>
          <p:cNvPr id="3" name="Footer Placeholder 2">
            <a:extLst>
              <a:ext uri="{FF2B5EF4-FFF2-40B4-BE49-F238E27FC236}">
                <a16:creationId xmlns:a16="http://schemas.microsoft.com/office/drawing/2014/main" id="{5A640FA9-142E-42D9-9565-0D87F9B36989}"/>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D7AEAE02-BCE0-4B16-9E6A-1966838058FF}"/>
              </a:ext>
            </a:extLst>
          </p:cNvPr>
          <p:cNvSpPr>
            <a:spLocks noGrp="1"/>
          </p:cNvSpPr>
          <p:nvPr>
            <p:ph type="sldNum" sz="quarter" idx="12"/>
          </p:nvPr>
        </p:nvSpPr>
        <p:spPr/>
        <p:txBody>
          <a:bodyPr/>
          <a:lstStyle/>
          <a:p>
            <a:fld id="{91BDBABA-9B9B-462B-8318-F36CA92EABDF}" type="slidenum">
              <a:rPr lang="pl-PL" smtClean="0"/>
              <a:t>‹#›</a:t>
            </a:fld>
            <a:endParaRPr lang="pl-PL"/>
          </a:p>
        </p:txBody>
      </p:sp>
    </p:spTree>
    <p:extLst>
      <p:ext uri="{BB962C8B-B14F-4D97-AF65-F5344CB8AC3E}">
        <p14:creationId xmlns:p14="http://schemas.microsoft.com/office/powerpoint/2010/main" val="426611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71FF0-FEEC-42A6-97EF-7A5F5F2ACB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CD10A2FF-C0A1-43F0-BB16-74B384E1AC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C468C317-BDC4-4DE5-AAFB-93EF6960E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48728E-E7AD-415E-BEAD-6F1402190B96}"/>
              </a:ext>
            </a:extLst>
          </p:cNvPr>
          <p:cNvSpPr>
            <a:spLocks noGrp="1"/>
          </p:cNvSpPr>
          <p:nvPr>
            <p:ph type="dt" sz="half" idx="10"/>
          </p:nvPr>
        </p:nvSpPr>
        <p:spPr/>
        <p:txBody>
          <a:bodyPr/>
          <a:lstStyle/>
          <a:p>
            <a:fld id="{1803EEA1-00AA-4599-98B7-B109697A8512}" type="datetimeFigureOut">
              <a:rPr lang="pl-PL" smtClean="0"/>
              <a:t>16.02.2020</a:t>
            </a:fld>
            <a:endParaRPr lang="pl-PL"/>
          </a:p>
        </p:txBody>
      </p:sp>
      <p:sp>
        <p:nvSpPr>
          <p:cNvPr id="6" name="Footer Placeholder 5">
            <a:extLst>
              <a:ext uri="{FF2B5EF4-FFF2-40B4-BE49-F238E27FC236}">
                <a16:creationId xmlns:a16="http://schemas.microsoft.com/office/drawing/2014/main" id="{8C7DEB5B-B439-4562-A037-22AA175A10FE}"/>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1189315-B103-437A-9652-447CDD16B42B}"/>
              </a:ext>
            </a:extLst>
          </p:cNvPr>
          <p:cNvSpPr>
            <a:spLocks noGrp="1"/>
          </p:cNvSpPr>
          <p:nvPr>
            <p:ph type="sldNum" sz="quarter" idx="12"/>
          </p:nvPr>
        </p:nvSpPr>
        <p:spPr/>
        <p:txBody>
          <a:bodyPr/>
          <a:lstStyle/>
          <a:p>
            <a:fld id="{91BDBABA-9B9B-462B-8318-F36CA92EABDF}" type="slidenum">
              <a:rPr lang="pl-PL" smtClean="0"/>
              <a:t>‹#›</a:t>
            </a:fld>
            <a:endParaRPr lang="pl-PL"/>
          </a:p>
        </p:txBody>
      </p:sp>
    </p:spTree>
    <p:extLst>
      <p:ext uri="{BB962C8B-B14F-4D97-AF65-F5344CB8AC3E}">
        <p14:creationId xmlns:p14="http://schemas.microsoft.com/office/powerpoint/2010/main" val="1911312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0AE8-1445-468D-AAD8-5E7B9237F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C6AFAB75-73C8-4738-8669-B695D11FBC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7FF1C24E-B22C-4E53-B6B2-0B6F7E601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3EC2F0-12B7-4DBD-B3A0-9A47486DE759}"/>
              </a:ext>
            </a:extLst>
          </p:cNvPr>
          <p:cNvSpPr>
            <a:spLocks noGrp="1"/>
          </p:cNvSpPr>
          <p:nvPr>
            <p:ph type="dt" sz="half" idx="10"/>
          </p:nvPr>
        </p:nvSpPr>
        <p:spPr/>
        <p:txBody>
          <a:bodyPr/>
          <a:lstStyle/>
          <a:p>
            <a:fld id="{1803EEA1-00AA-4599-98B7-B109697A8512}" type="datetimeFigureOut">
              <a:rPr lang="pl-PL" smtClean="0"/>
              <a:t>16.02.2020</a:t>
            </a:fld>
            <a:endParaRPr lang="pl-PL"/>
          </a:p>
        </p:txBody>
      </p:sp>
      <p:sp>
        <p:nvSpPr>
          <p:cNvPr id="6" name="Footer Placeholder 5">
            <a:extLst>
              <a:ext uri="{FF2B5EF4-FFF2-40B4-BE49-F238E27FC236}">
                <a16:creationId xmlns:a16="http://schemas.microsoft.com/office/drawing/2014/main" id="{3AE30417-28D2-4FF0-84AD-4E1903E32087}"/>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55F70A0-0FBC-4063-9CDC-D52A28707B7B}"/>
              </a:ext>
            </a:extLst>
          </p:cNvPr>
          <p:cNvSpPr>
            <a:spLocks noGrp="1"/>
          </p:cNvSpPr>
          <p:nvPr>
            <p:ph type="sldNum" sz="quarter" idx="12"/>
          </p:nvPr>
        </p:nvSpPr>
        <p:spPr/>
        <p:txBody>
          <a:bodyPr/>
          <a:lstStyle/>
          <a:p>
            <a:fld id="{91BDBABA-9B9B-462B-8318-F36CA92EABDF}" type="slidenum">
              <a:rPr lang="pl-PL" smtClean="0"/>
              <a:t>‹#›</a:t>
            </a:fld>
            <a:endParaRPr lang="pl-PL"/>
          </a:p>
        </p:txBody>
      </p:sp>
    </p:spTree>
    <p:extLst>
      <p:ext uri="{BB962C8B-B14F-4D97-AF65-F5344CB8AC3E}">
        <p14:creationId xmlns:p14="http://schemas.microsoft.com/office/powerpoint/2010/main" val="1243504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05659A-1755-4E86-8D63-E1A026D75E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BE3FB255-053B-401F-994C-3B906ACF5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5C46B502-C78E-4324-8DCA-794DA87E1A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3EEA1-00AA-4599-98B7-B109697A8512}" type="datetimeFigureOut">
              <a:rPr lang="pl-PL" smtClean="0"/>
              <a:t>16.02.2020</a:t>
            </a:fld>
            <a:endParaRPr lang="pl-PL"/>
          </a:p>
        </p:txBody>
      </p:sp>
      <p:sp>
        <p:nvSpPr>
          <p:cNvPr id="5" name="Footer Placeholder 4">
            <a:extLst>
              <a:ext uri="{FF2B5EF4-FFF2-40B4-BE49-F238E27FC236}">
                <a16:creationId xmlns:a16="http://schemas.microsoft.com/office/drawing/2014/main" id="{07BC1EDB-188B-49A8-A49A-A672C793EA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5C0037C3-B2B1-4A6F-8B92-844442A2B8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DBABA-9B9B-462B-8318-F36CA92EABDF}" type="slidenum">
              <a:rPr lang="pl-PL" smtClean="0"/>
              <a:t>‹#›</a:t>
            </a:fld>
            <a:endParaRPr lang="pl-PL"/>
          </a:p>
        </p:txBody>
      </p:sp>
    </p:spTree>
    <p:extLst>
      <p:ext uri="{BB962C8B-B14F-4D97-AF65-F5344CB8AC3E}">
        <p14:creationId xmlns:p14="http://schemas.microsoft.com/office/powerpoint/2010/main" val="2848020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6.png"/><Relationship Id="rId9" Type="http://schemas.openxmlformats.org/officeDocument/2006/relationships/customXml" Target="../ink/ink4.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1524000" y="207963"/>
            <a:ext cx="9144000" cy="2387600"/>
          </a:xfrm>
        </p:spPr>
        <p:txBody>
          <a:bodyPr/>
          <a:lstStyle/>
          <a:p>
            <a:r>
              <a:rPr lang="pl-PL" dirty="0"/>
              <a:t>What is Scripting?</a:t>
            </a:r>
          </a:p>
        </p:txBody>
      </p:sp>
      <p:sp>
        <p:nvSpPr>
          <p:cNvPr id="3" name="Subtitle 2">
            <a:extLst>
              <a:ext uri="{FF2B5EF4-FFF2-40B4-BE49-F238E27FC236}">
                <a16:creationId xmlns:a16="http://schemas.microsoft.com/office/drawing/2014/main" id="{91946345-16F9-4B7A-BCE3-E9FC83B85A4F}"/>
              </a:ext>
            </a:extLst>
          </p:cNvPr>
          <p:cNvSpPr>
            <a:spLocks noGrp="1"/>
          </p:cNvSpPr>
          <p:nvPr>
            <p:ph type="subTitle" idx="1"/>
          </p:nvPr>
        </p:nvSpPr>
        <p:spPr>
          <a:xfrm>
            <a:off x="1524000" y="3144838"/>
            <a:ext cx="9144000" cy="1655762"/>
          </a:xfrm>
        </p:spPr>
        <p:txBody>
          <a:bodyPr/>
          <a:lstStyle/>
          <a:p>
            <a:r>
              <a:rPr lang="en-US" dirty="0"/>
              <a:t>A </a:t>
            </a:r>
            <a:r>
              <a:rPr lang="en-US" b="1" dirty="0"/>
              <a:t>scripting</a:t>
            </a:r>
            <a:r>
              <a:rPr lang="en-US" dirty="0"/>
              <a:t> or </a:t>
            </a:r>
            <a:r>
              <a:rPr lang="en-US" b="1" dirty="0"/>
              <a:t>script</a:t>
            </a:r>
            <a:r>
              <a:rPr lang="en-US" dirty="0"/>
              <a:t> language is a programming language for a special run-time environment that automates the execution of tasks; the tasks could alternatively be executed one-by-one by a human operator. </a:t>
            </a:r>
            <a:endParaRPr lang="pl-PL" dirty="0"/>
          </a:p>
        </p:txBody>
      </p:sp>
    </p:spTree>
    <p:extLst>
      <p:ext uri="{BB962C8B-B14F-4D97-AF65-F5344CB8AC3E}">
        <p14:creationId xmlns:p14="http://schemas.microsoft.com/office/powerpoint/2010/main" val="3992888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838199" y="291090"/>
            <a:ext cx="10515599" cy="932688"/>
          </a:xfrm>
        </p:spPr>
        <p:txBody>
          <a:bodyPr>
            <a:normAutofit/>
          </a:bodyPr>
          <a:lstStyle/>
          <a:p>
            <a:r>
              <a:rPr lang="pl-PL" sz="4800" dirty="0"/>
              <a:t>Conditional Statement</a:t>
            </a:r>
          </a:p>
        </p:txBody>
      </p:sp>
      <p:sp>
        <p:nvSpPr>
          <p:cNvPr id="4" name="Title 1">
            <a:extLst>
              <a:ext uri="{FF2B5EF4-FFF2-40B4-BE49-F238E27FC236}">
                <a16:creationId xmlns:a16="http://schemas.microsoft.com/office/drawing/2014/main" id="{0C3A4826-3B91-4713-B91B-FCEC77E25463}"/>
              </a:ext>
            </a:extLst>
          </p:cNvPr>
          <p:cNvSpPr txBox="1">
            <a:spLocks/>
          </p:cNvSpPr>
          <p:nvPr/>
        </p:nvSpPr>
        <p:spPr>
          <a:xfrm>
            <a:off x="838198" y="3095250"/>
            <a:ext cx="10515599" cy="93268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pl-PL" sz="4800" dirty="0"/>
          </a:p>
        </p:txBody>
      </p:sp>
      <p:sp>
        <p:nvSpPr>
          <p:cNvPr id="6" name="Rectangle 2">
            <a:extLst>
              <a:ext uri="{FF2B5EF4-FFF2-40B4-BE49-F238E27FC236}">
                <a16:creationId xmlns:a16="http://schemas.microsoft.com/office/drawing/2014/main" id="{FE9BC908-BC3E-4B68-B344-9F4862233D58}"/>
              </a:ext>
            </a:extLst>
          </p:cNvPr>
          <p:cNvSpPr>
            <a:spLocks noChangeArrowheads="1"/>
          </p:cNvSpPr>
          <p:nvPr/>
        </p:nvSpPr>
        <p:spPr bwMode="auto">
          <a:xfrm>
            <a:off x="0" y="-184666"/>
            <a:ext cx="184731" cy="369332"/>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6846DE8C-1363-4DB6-8E9E-5D663240CD24}"/>
              </a:ext>
            </a:extLst>
          </p:cNvPr>
          <p:cNvSpPr/>
          <p:nvPr/>
        </p:nvSpPr>
        <p:spPr>
          <a:xfrm>
            <a:off x="1036318" y="1630680"/>
            <a:ext cx="8305802" cy="1200329"/>
          </a:xfrm>
          <a:prstGeom prst="rect">
            <a:avLst/>
          </a:prstGeom>
        </p:spPr>
        <p:txBody>
          <a:bodyPr wrap="square">
            <a:spAutoFit/>
          </a:bodyPr>
          <a:lstStyle/>
          <a:p>
            <a:r>
              <a:rPr lang="en-US" b="1" dirty="0"/>
              <a:t>Conditionals allow the programmer to implement decision making within a shell script based on certain conditions or events.</a:t>
            </a:r>
          </a:p>
          <a:p>
            <a:endParaRPr lang="en-US" b="1" dirty="0"/>
          </a:p>
          <a:p>
            <a:r>
              <a:rPr lang="en-US" b="1" dirty="0"/>
              <a:t>The conditionals we are referring to are of course, </a:t>
            </a:r>
            <a:r>
              <a:rPr lang="en-US" b="1" dirty="0">
                <a:solidFill>
                  <a:srgbClr val="FF0000"/>
                </a:solidFill>
              </a:rPr>
              <a:t>if</a:t>
            </a:r>
            <a:r>
              <a:rPr lang="en-US" b="1" dirty="0"/>
              <a:t>, </a:t>
            </a:r>
            <a:r>
              <a:rPr lang="en-US" b="1" dirty="0">
                <a:solidFill>
                  <a:srgbClr val="FF0000"/>
                </a:solidFill>
              </a:rPr>
              <a:t>then</a:t>
            </a:r>
            <a:r>
              <a:rPr lang="en-US" b="1" dirty="0"/>
              <a:t> and </a:t>
            </a:r>
            <a:r>
              <a:rPr lang="en-US" b="1" dirty="0">
                <a:solidFill>
                  <a:srgbClr val="FF0000"/>
                </a:solidFill>
              </a:rPr>
              <a:t>else</a:t>
            </a:r>
            <a:r>
              <a:rPr lang="en-US" b="1" dirty="0"/>
              <a:t>. </a:t>
            </a:r>
            <a:endParaRPr lang="pl-PL" b="1" dirty="0"/>
          </a:p>
        </p:txBody>
      </p:sp>
    </p:spTree>
    <p:extLst>
      <p:ext uri="{BB962C8B-B14F-4D97-AF65-F5344CB8AC3E}">
        <p14:creationId xmlns:p14="http://schemas.microsoft.com/office/powerpoint/2010/main" val="151571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804484" y="4267832"/>
            <a:ext cx="4805996" cy="1297115"/>
          </a:xfrm>
        </p:spPr>
        <p:txBody>
          <a:bodyPr anchor="t">
            <a:normAutofit/>
          </a:bodyPr>
          <a:lstStyle/>
          <a:p>
            <a:pPr algn="l"/>
            <a:r>
              <a:rPr lang="pl-PL" sz="4100">
                <a:solidFill>
                  <a:srgbClr val="000000"/>
                </a:solidFill>
              </a:rPr>
              <a:t>Most popular git commands</a:t>
            </a:r>
          </a:p>
        </p:txBody>
      </p:sp>
      <p:sp>
        <p:nvSpPr>
          <p:cNvPr id="32"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6"/>
                </a:gs>
                <a:gs pos="23000">
                  <a:schemeClr val="accent6"/>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Graphic 11" descr="Flowchart">
            <a:extLst>
              <a:ext uri="{FF2B5EF4-FFF2-40B4-BE49-F238E27FC236}">
                <a16:creationId xmlns:a16="http://schemas.microsoft.com/office/drawing/2014/main" id="{6F55DF09-042E-4A78-8BC6-C194344E32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404574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07154CF-DDBC-4473-ABCF-FCCB9C9BB535}"/>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pl-PL" sz="6000" kern="1200" dirty="0">
                <a:solidFill>
                  <a:srgbClr val="FFFFFF"/>
                </a:solidFill>
                <a:latin typeface="+mj-lt"/>
                <a:ea typeface="+mj-ea"/>
                <a:cs typeface="+mj-cs"/>
              </a:rPr>
              <a:t>Started project and than... what?</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2499806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D07154CF-DDBC-4473-ABCF-FCCB9C9BB535}"/>
              </a:ext>
            </a:extLst>
          </p:cNvPr>
          <p:cNvSpPr>
            <a:spLocks noGrp="1"/>
          </p:cNvSpPr>
          <p:nvPr>
            <p:ph type="title"/>
          </p:nvPr>
        </p:nvSpPr>
        <p:spPr>
          <a:xfrm>
            <a:off x="804484" y="4267832"/>
            <a:ext cx="4805996" cy="1297115"/>
          </a:xfrm>
        </p:spPr>
        <p:txBody>
          <a:bodyPr vert="horz" lIns="91440" tIns="45720" rIns="91440" bIns="45720" rtlCol="0" anchor="t">
            <a:normAutofit/>
          </a:bodyPr>
          <a:lstStyle/>
          <a:p>
            <a:r>
              <a:rPr lang="en-US" sz="4100" kern="1200" dirty="0">
                <a:solidFill>
                  <a:srgbClr val="000000"/>
                </a:solidFill>
                <a:latin typeface="+mj-lt"/>
                <a:ea typeface="+mj-ea"/>
                <a:cs typeface="+mj-cs"/>
              </a:rPr>
              <a:t>Create local git repository</a:t>
            </a:r>
          </a:p>
        </p:txBody>
      </p:sp>
      <p:sp>
        <p:nvSpPr>
          <p:cNvPr id="21"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6"/>
                </a:gs>
                <a:gs pos="23000">
                  <a:schemeClr val="accent6"/>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Graphic 8" descr="Flowchart">
            <a:extLst>
              <a:ext uri="{FF2B5EF4-FFF2-40B4-BE49-F238E27FC236}">
                <a16:creationId xmlns:a16="http://schemas.microsoft.com/office/drawing/2014/main" id="{91AAD190-6059-4AFB-95D4-376AAB06A6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333035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EF2D1F00-735D-478F-8B8C-833B3001C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855833" cy="5116428"/>
          </a:xfrm>
          <a:custGeom>
            <a:avLst/>
            <a:gdLst>
              <a:gd name="connsiteX0" fmla="*/ 2562355 w 6855833"/>
              <a:gd name="connsiteY0" fmla="*/ 0 h 5116428"/>
              <a:gd name="connsiteX1" fmla="*/ 6855833 w 6855833"/>
              <a:gd name="connsiteY1" fmla="*/ 4293479 h 5116428"/>
              <a:gd name="connsiteX2" fmla="*/ 6833667 w 6855833"/>
              <a:gd name="connsiteY2" fmla="*/ 4732462 h 5116428"/>
              <a:gd name="connsiteX3" fmla="*/ 6775067 w 6855833"/>
              <a:gd name="connsiteY3" fmla="*/ 5116428 h 5116428"/>
              <a:gd name="connsiteX4" fmla="*/ 0 w 6855833"/>
              <a:gd name="connsiteY4" fmla="*/ 5116428 h 5116428"/>
              <a:gd name="connsiteX5" fmla="*/ 0 w 6855833"/>
              <a:gd name="connsiteY5" fmla="*/ 854273 h 5116428"/>
              <a:gd name="connsiteX6" fmla="*/ 161831 w 6855833"/>
              <a:gd name="connsiteY6" fmla="*/ 733259 h 5116428"/>
              <a:gd name="connsiteX7" fmla="*/ 2562355 w 6855833"/>
              <a:gd name="connsiteY7" fmla="*/ 0 h 511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5833" h="5116428">
                <a:moveTo>
                  <a:pt x="2562355" y="0"/>
                </a:moveTo>
                <a:cubicBezTo>
                  <a:pt x="4933578" y="0"/>
                  <a:pt x="6855833" y="1922255"/>
                  <a:pt x="6855833" y="4293479"/>
                </a:cubicBezTo>
                <a:cubicBezTo>
                  <a:pt x="6855833" y="4441680"/>
                  <a:pt x="6848324" y="4588128"/>
                  <a:pt x="6833667" y="4732462"/>
                </a:cubicBezTo>
                <a:lnTo>
                  <a:pt x="6775067" y="5116428"/>
                </a:lnTo>
                <a:lnTo>
                  <a:pt x="0" y="5116428"/>
                </a:lnTo>
                <a:lnTo>
                  <a:pt x="0" y="854273"/>
                </a:lnTo>
                <a:lnTo>
                  <a:pt x="161831" y="733259"/>
                </a:lnTo>
                <a:cubicBezTo>
                  <a:pt x="847074" y="270317"/>
                  <a:pt x="1673147" y="0"/>
                  <a:pt x="2562355"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2A3303AF-1EDC-4988-8BFE-A0CADCCB3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596536" cy="4820950"/>
          </a:xfrm>
          <a:custGeom>
            <a:avLst/>
            <a:gdLst>
              <a:gd name="connsiteX0" fmla="*/ 2580446 w 6596536"/>
              <a:gd name="connsiteY0" fmla="*/ 0 h 4820950"/>
              <a:gd name="connsiteX1" fmla="*/ 6596536 w 6596536"/>
              <a:gd name="connsiteY1" fmla="*/ 4016091 h 4820950"/>
              <a:gd name="connsiteX2" fmla="*/ 6575802 w 6596536"/>
              <a:gd name="connsiteY2" fmla="*/ 4426713 h 4820950"/>
              <a:gd name="connsiteX3" fmla="*/ 6515635 w 6596536"/>
              <a:gd name="connsiteY3" fmla="*/ 4820950 h 4820950"/>
              <a:gd name="connsiteX4" fmla="*/ 0 w 6596536"/>
              <a:gd name="connsiteY4" fmla="*/ 4820950 h 4820950"/>
              <a:gd name="connsiteX5" fmla="*/ 0 w 6596536"/>
              <a:gd name="connsiteY5" fmla="*/ 940564 h 4820950"/>
              <a:gd name="connsiteX6" fmla="*/ 25839 w 6596536"/>
              <a:gd name="connsiteY6" fmla="*/ 917080 h 4820950"/>
              <a:gd name="connsiteX7" fmla="*/ 2580446 w 6596536"/>
              <a:gd name="connsiteY7" fmla="*/ 0 h 482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6536" h="4820950">
                <a:moveTo>
                  <a:pt x="2580446" y="0"/>
                </a:moveTo>
                <a:cubicBezTo>
                  <a:pt x="4798472" y="0"/>
                  <a:pt x="6596536" y="1798065"/>
                  <a:pt x="6596536" y="4016091"/>
                </a:cubicBezTo>
                <a:cubicBezTo>
                  <a:pt x="6596536" y="4154718"/>
                  <a:pt x="6589513" y="4291704"/>
                  <a:pt x="6575802" y="4426713"/>
                </a:cubicBezTo>
                <a:lnTo>
                  <a:pt x="6515635" y="4820950"/>
                </a:lnTo>
                <a:lnTo>
                  <a:pt x="0" y="4820950"/>
                </a:lnTo>
                <a:lnTo>
                  <a:pt x="0" y="940564"/>
                </a:lnTo>
                <a:lnTo>
                  <a:pt x="25839" y="917080"/>
                </a:lnTo>
                <a:cubicBezTo>
                  <a:pt x="720056" y="344161"/>
                  <a:pt x="1610060" y="0"/>
                  <a:pt x="25804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7154CF-DDBC-4473-ABCF-FCCB9C9BB535}"/>
              </a:ext>
            </a:extLst>
          </p:cNvPr>
          <p:cNvSpPr>
            <a:spLocks noGrp="1"/>
          </p:cNvSpPr>
          <p:nvPr>
            <p:ph type="title"/>
          </p:nvPr>
        </p:nvSpPr>
        <p:spPr>
          <a:xfrm>
            <a:off x="804672" y="378223"/>
            <a:ext cx="4915644" cy="2456662"/>
          </a:xfrm>
        </p:spPr>
        <p:txBody>
          <a:bodyPr vert="horz" lIns="91440" tIns="45720" rIns="91440" bIns="45720" rtlCol="0" anchor="b">
            <a:normAutofit/>
          </a:bodyPr>
          <a:lstStyle/>
          <a:p>
            <a:r>
              <a:rPr lang="en-US" sz="6000" kern="1200">
                <a:solidFill>
                  <a:srgbClr val="FFFFFF"/>
                </a:solidFill>
                <a:latin typeface="+mj-lt"/>
                <a:ea typeface="+mj-ea"/>
                <a:cs typeface="+mj-cs"/>
              </a:rPr>
              <a:t>Create local git repository</a:t>
            </a:r>
          </a:p>
        </p:txBody>
      </p:sp>
      <p:sp>
        <p:nvSpPr>
          <p:cNvPr id="7" name="Title 1">
            <a:extLst>
              <a:ext uri="{FF2B5EF4-FFF2-40B4-BE49-F238E27FC236}">
                <a16:creationId xmlns:a16="http://schemas.microsoft.com/office/drawing/2014/main" id="{BCFBC753-F7D4-4AD6-87FA-2DEE65F7D76B}"/>
              </a:ext>
            </a:extLst>
          </p:cNvPr>
          <p:cNvSpPr txBox="1">
            <a:spLocks/>
          </p:cNvSpPr>
          <p:nvPr/>
        </p:nvSpPr>
        <p:spPr>
          <a:xfrm>
            <a:off x="804672" y="2969228"/>
            <a:ext cx="4410598" cy="7856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000" kern="1200">
                <a:solidFill>
                  <a:srgbClr val="FFFFFF"/>
                </a:solidFill>
                <a:latin typeface="+mn-lt"/>
                <a:ea typeface="+mn-ea"/>
                <a:cs typeface="+mn-cs"/>
              </a:rPr>
              <a:t>Navigate to your project directory and enter „git init”</a:t>
            </a:r>
          </a:p>
        </p:txBody>
      </p:sp>
      <p:sp>
        <p:nvSpPr>
          <p:cNvPr id="30" name="Freeform: Shape 29">
            <a:extLst>
              <a:ext uri="{FF2B5EF4-FFF2-40B4-BE49-F238E27FC236}">
                <a16:creationId xmlns:a16="http://schemas.microsoft.com/office/drawing/2014/main" id="{A5DE5602-4109-4FB0-91D4-B06AA4828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4490" y="0"/>
            <a:ext cx="3727509" cy="2592945"/>
          </a:xfrm>
          <a:custGeom>
            <a:avLst/>
            <a:gdLst>
              <a:gd name="connsiteX0" fmla="*/ 0 w 3727509"/>
              <a:gd name="connsiteY0" fmla="*/ 0 h 2592945"/>
              <a:gd name="connsiteX1" fmla="*/ 3727509 w 3727509"/>
              <a:gd name="connsiteY1" fmla="*/ 0 h 2592945"/>
              <a:gd name="connsiteX2" fmla="*/ 3727509 w 3727509"/>
              <a:gd name="connsiteY2" fmla="*/ 2435434 h 2592945"/>
              <a:gd name="connsiteX3" fmla="*/ 3593308 w 3727509"/>
              <a:gd name="connsiteY3" fmla="*/ 2481293 h 2592945"/>
              <a:gd name="connsiteX4" fmla="*/ 2805488 w 3727509"/>
              <a:gd name="connsiteY4" fmla="*/ 2592945 h 2592945"/>
              <a:gd name="connsiteX5" fmla="*/ 3240 w 3727509"/>
              <a:gd name="connsiteY5" fmla="*/ 64154 h 259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7509" h="2592945">
                <a:moveTo>
                  <a:pt x="0" y="0"/>
                </a:moveTo>
                <a:lnTo>
                  <a:pt x="3727509" y="0"/>
                </a:lnTo>
                <a:lnTo>
                  <a:pt x="3727509" y="2435434"/>
                </a:lnTo>
                <a:lnTo>
                  <a:pt x="3593308" y="2481293"/>
                </a:lnTo>
                <a:cubicBezTo>
                  <a:pt x="3343303" y="2553978"/>
                  <a:pt x="3078946" y="2592945"/>
                  <a:pt x="2805488" y="2592945"/>
                </a:cubicBezTo>
                <a:cubicBezTo>
                  <a:pt x="1347047" y="2592945"/>
                  <a:pt x="147488" y="1484539"/>
                  <a:pt x="3240" y="64154"/>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1E5CD510-2C58-40AA-B724-1864FB098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0219" y="0"/>
            <a:ext cx="3501781" cy="2376333"/>
          </a:xfrm>
          <a:custGeom>
            <a:avLst/>
            <a:gdLst>
              <a:gd name="connsiteX0" fmla="*/ 0 w 3501781"/>
              <a:gd name="connsiteY0" fmla="*/ 0 h 2376333"/>
              <a:gd name="connsiteX1" fmla="*/ 3501781 w 3501781"/>
              <a:gd name="connsiteY1" fmla="*/ 0 h 2376333"/>
              <a:gd name="connsiteX2" fmla="*/ 3501781 w 3501781"/>
              <a:gd name="connsiteY2" fmla="*/ 2204146 h 2376333"/>
              <a:gd name="connsiteX3" fmla="*/ 3297773 w 3501781"/>
              <a:gd name="connsiteY3" fmla="*/ 2273858 h 2376333"/>
              <a:gd name="connsiteX4" fmla="*/ 2574710 w 3501781"/>
              <a:gd name="connsiteY4" fmla="*/ 2376333 h 2376333"/>
              <a:gd name="connsiteX5" fmla="*/ 2798 w 3501781"/>
              <a:gd name="connsiteY5" fmla="*/ 55401 h 237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781" h="2376333">
                <a:moveTo>
                  <a:pt x="0" y="0"/>
                </a:moveTo>
                <a:lnTo>
                  <a:pt x="3501781" y="0"/>
                </a:lnTo>
                <a:lnTo>
                  <a:pt x="3501781" y="2204146"/>
                </a:lnTo>
                <a:lnTo>
                  <a:pt x="3297773" y="2273858"/>
                </a:lnTo>
                <a:cubicBezTo>
                  <a:pt x="3068318" y="2340569"/>
                  <a:pt x="2825690" y="2376333"/>
                  <a:pt x="2574710" y="2376333"/>
                </a:cubicBezTo>
                <a:cubicBezTo>
                  <a:pt x="1236147" y="2376333"/>
                  <a:pt x="135189" y="1359035"/>
                  <a:pt x="2798" y="55401"/>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C23FF41C-993F-4FD1-89DB-FBE984593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66571" y="4021835"/>
            <a:ext cx="3725427" cy="2836165"/>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8913B46F-0266-40C4-AB5F-433D3E668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688464" y="4242852"/>
            <a:ext cx="3503534" cy="2615148"/>
          </a:xfrm>
          <a:custGeom>
            <a:avLst/>
            <a:gdLst>
              <a:gd name="connsiteX0" fmla="*/ 1956463 w 5001415"/>
              <a:gd name="connsiteY0" fmla="*/ 0 h 3733214"/>
              <a:gd name="connsiteX1" fmla="*/ 5001415 w 5001415"/>
              <a:gd name="connsiteY1" fmla="*/ 3044952 h 3733214"/>
              <a:gd name="connsiteX2" fmla="*/ 4939553 w 5001415"/>
              <a:gd name="connsiteY2" fmla="*/ 3658617 h 3733214"/>
              <a:gd name="connsiteX3" fmla="*/ 4920372 w 5001415"/>
              <a:gd name="connsiteY3" fmla="*/ 3733214 h 3733214"/>
              <a:gd name="connsiteX4" fmla="*/ 0 w 5001415"/>
              <a:gd name="connsiteY4" fmla="*/ 3733214 h 3733214"/>
              <a:gd name="connsiteX5" fmla="*/ 0 w 5001415"/>
              <a:gd name="connsiteY5" fmla="*/ 713124 h 3733214"/>
              <a:gd name="connsiteX6" fmla="*/ 19591 w 5001415"/>
              <a:gd name="connsiteY6" fmla="*/ 695319 h 3733214"/>
              <a:gd name="connsiteX7" fmla="*/ 1956463 w 5001415"/>
              <a:gd name="connsiteY7" fmla="*/ 0 h 373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1415" h="3733214">
                <a:moveTo>
                  <a:pt x="1956463" y="0"/>
                </a:moveTo>
                <a:cubicBezTo>
                  <a:pt x="3638144" y="0"/>
                  <a:pt x="5001415" y="1363271"/>
                  <a:pt x="5001415" y="3044952"/>
                </a:cubicBezTo>
                <a:cubicBezTo>
                  <a:pt x="5001415" y="3255162"/>
                  <a:pt x="4980114" y="3460397"/>
                  <a:pt x="4939553" y="3658617"/>
                </a:cubicBezTo>
                <a:lnTo>
                  <a:pt x="4920372" y="3733214"/>
                </a:lnTo>
                <a:lnTo>
                  <a:pt x="0" y="3733214"/>
                </a:lnTo>
                <a:lnTo>
                  <a:pt x="0" y="713124"/>
                </a:lnTo>
                <a:lnTo>
                  <a:pt x="19591" y="695319"/>
                </a:lnTo>
                <a:cubicBezTo>
                  <a:pt x="545938" y="260939"/>
                  <a:pt x="1220728" y="0"/>
                  <a:pt x="195646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781986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030F56-2C12-407B-BE4A-F5F36A03B27C}"/>
              </a:ext>
            </a:extLst>
          </p:cNvPr>
          <p:cNvSpPr>
            <a:spLocks noGrp="1"/>
          </p:cNvSpPr>
          <p:nvPr>
            <p:ph type="title"/>
          </p:nvPr>
        </p:nvSpPr>
        <p:spPr>
          <a:xfrm>
            <a:off x="640079" y="2053641"/>
            <a:ext cx="3669161" cy="2760098"/>
          </a:xfrm>
        </p:spPr>
        <p:txBody>
          <a:bodyPr>
            <a:normAutofit/>
          </a:bodyPr>
          <a:lstStyle/>
          <a:p>
            <a:r>
              <a:rPr lang="pl-PL" dirty="0">
                <a:solidFill>
                  <a:srgbClr val="FFFFFF"/>
                </a:solidFill>
              </a:rPr>
              <a:t>Initial commit</a:t>
            </a:r>
          </a:p>
        </p:txBody>
      </p:sp>
      <p:sp>
        <p:nvSpPr>
          <p:cNvPr id="3" name="Content Placeholder 2">
            <a:extLst>
              <a:ext uri="{FF2B5EF4-FFF2-40B4-BE49-F238E27FC236}">
                <a16:creationId xmlns:a16="http://schemas.microsoft.com/office/drawing/2014/main" id="{A3CCB93A-6508-4786-9506-BCAEDB437A70}"/>
              </a:ext>
            </a:extLst>
          </p:cNvPr>
          <p:cNvSpPr>
            <a:spLocks noGrp="1"/>
          </p:cNvSpPr>
          <p:nvPr>
            <p:ph idx="1"/>
          </p:nvPr>
        </p:nvSpPr>
        <p:spPr>
          <a:xfrm>
            <a:off x="6324600" y="801866"/>
            <a:ext cx="5072058" cy="1587230"/>
          </a:xfrm>
        </p:spPr>
        <p:txBody>
          <a:bodyPr anchor="ctr">
            <a:normAutofit/>
          </a:bodyPr>
          <a:lstStyle/>
          <a:p>
            <a:r>
              <a:rPr lang="pl-PL" sz="2400" dirty="0">
                <a:solidFill>
                  <a:srgbClr val="000000"/>
                </a:solidFill>
              </a:rPr>
              <a:t>Remember to add edited files to commit using git add &lt;file&gt; or (IF YOU ARE SURE!)</a:t>
            </a:r>
          </a:p>
        </p:txBody>
      </p:sp>
      <p:pic>
        <p:nvPicPr>
          <p:cNvPr id="5" name="Picture 4" descr="A screen shot of a computer&#10;&#10;Description automatically generated">
            <a:extLst>
              <a:ext uri="{FF2B5EF4-FFF2-40B4-BE49-F238E27FC236}">
                <a16:creationId xmlns:a16="http://schemas.microsoft.com/office/drawing/2014/main" id="{D3DD5C4F-115B-4C75-B7F4-2AA5E5B7F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18" y="5128426"/>
            <a:ext cx="7242681" cy="927708"/>
          </a:xfrm>
          <a:prstGeom prst="rect">
            <a:avLst/>
          </a:prstGeom>
        </p:spPr>
      </p:pic>
    </p:spTree>
    <p:extLst>
      <p:ext uri="{BB962C8B-B14F-4D97-AF65-F5344CB8AC3E}">
        <p14:creationId xmlns:p14="http://schemas.microsoft.com/office/powerpoint/2010/main" val="1153811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217573"/>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9030F56-2C12-407B-BE4A-F5F36A03B27C}"/>
              </a:ext>
            </a:extLst>
          </p:cNvPr>
          <p:cNvSpPr>
            <a:spLocks noGrp="1"/>
          </p:cNvSpPr>
          <p:nvPr>
            <p:ph type="title"/>
          </p:nvPr>
        </p:nvSpPr>
        <p:spPr>
          <a:xfrm>
            <a:off x="804672" y="457200"/>
            <a:ext cx="10579398" cy="1299411"/>
          </a:xfrm>
        </p:spPr>
        <p:txBody>
          <a:bodyPr>
            <a:normAutofit/>
          </a:bodyPr>
          <a:lstStyle/>
          <a:p>
            <a:r>
              <a:rPr lang="pl-PL">
                <a:solidFill>
                  <a:srgbClr val="FFFFFF"/>
                </a:solidFill>
              </a:rPr>
              <a:t>Initial commit</a:t>
            </a:r>
            <a:endParaRPr lang="pl-PL" dirty="0">
              <a:solidFill>
                <a:srgbClr val="FFFFFF"/>
              </a:solidFill>
            </a:endParaRPr>
          </a:p>
        </p:txBody>
      </p:sp>
      <p:sp>
        <p:nvSpPr>
          <p:cNvPr id="51" name="Rectangle 20">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12188952"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5B071DB5-A906-4982-A3C5-3A24BCF6F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49" y="2213811"/>
            <a:ext cx="8903209" cy="3850637"/>
          </a:xfrm>
          <a:prstGeom prst="rect">
            <a:avLst/>
          </a:prstGeom>
        </p:spPr>
      </p:pic>
      <p:sp>
        <p:nvSpPr>
          <p:cNvPr id="3" name="Content Placeholder 2">
            <a:extLst>
              <a:ext uri="{FF2B5EF4-FFF2-40B4-BE49-F238E27FC236}">
                <a16:creationId xmlns:a16="http://schemas.microsoft.com/office/drawing/2014/main" id="{A3CCB93A-6508-4786-9506-BCAEDB437A70}"/>
              </a:ext>
            </a:extLst>
          </p:cNvPr>
          <p:cNvSpPr>
            <a:spLocks noGrp="1"/>
          </p:cNvSpPr>
          <p:nvPr>
            <p:ph idx="1"/>
          </p:nvPr>
        </p:nvSpPr>
        <p:spPr>
          <a:xfrm>
            <a:off x="9237383" y="2213811"/>
            <a:ext cx="2785244" cy="4243941"/>
          </a:xfrm>
        </p:spPr>
        <p:txBody>
          <a:bodyPr anchor="ctr">
            <a:normAutofit/>
          </a:bodyPr>
          <a:lstStyle/>
          <a:p>
            <a:r>
              <a:rPr lang="pl-PL" sz="1900" dirty="0">
                <a:solidFill>
                  <a:srgbClr val="000000"/>
                </a:solidFill>
              </a:rPr>
              <a:t>To create commit use git commit. If you want include message to your commit check the sequence on the left </a:t>
            </a:r>
            <a:r>
              <a:rPr lang="pl-PL" sz="1900" dirty="0">
                <a:solidFill>
                  <a:srgbClr val="000000"/>
                </a:solidFill>
                <a:sym typeface="Wingdings" panose="05000000000000000000" pitchFamily="2" charset="2"/>
              </a:rPr>
              <a:t></a:t>
            </a:r>
            <a:endParaRPr lang="pl-PL" sz="1900" dirty="0">
              <a:solidFill>
                <a:srgbClr val="000000"/>
              </a:solidFill>
            </a:endParaRPr>
          </a:p>
        </p:txBody>
      </p:sp>
    </p:spTree>
    <p:extLst>
      <p:ext uri="{BB962C8B-B14F-4D97-AF65-F5344CB8AC3E}">
        <p14:creationId xmlns:p14="http://schemas.microsoft.com/office/powerpoint/2010/main" val="339370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3045368" y="2043663"/>
            <a:ext cx="6105194" cy="2031055"/>
          </a:xfrm>
        </p:spPr>
        <p:txBody>
          <a:bodyPr>
            <a:normAutofit/>
          </a:bodyPr>
          <a:lstStyle/>
          <a:p>
            <a:r>
              <a:rPr lang="pl-PL" dirty="0">
                <a:solidFill>
                  <a:srgbClr val="FFFFFF"/>
                </a:solidFill>
              </a:rPr>
              <a:t>ALWAYS HAVE A BACKUP!!!</a:t>
            </a:r>
          </a:p>
        </p:txBody>
      </p:sp>
    </p:spTree>
    <p:extLst>
      <p:ext uri="{BB962C8B-B14F-4D97-AF65-F5344CB8AC3E}">
        <p14:creationId xmlns:p14="http://schemas.microsoft.com/office/powerpoint/2010/main" val="274962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3045368" y="2043663"/>
            <a:ext cx="6105194" cy="2031055"/>
          </a:xfrm>
        </p:spPr>
        <p:txBody>
          <a:bodyPr>
            <a:normAutofit/>
          </a:bodyPr>
          <a:lstStyle/>
          <a:p>
            <a:r>
              <a:rPr lang="pl-PL" dirty="0">
                <a:solidFill>
                  <a:srgbClr val="FFFFFF"/>
                </a:solidFill>
              </a:rPr>
              <a:t>GIT REMOTE</a:t>
            </a:r>
          </a:p>
        </p:txBody>
      </p:sp>
    </p:spTree>
    <p:extLst>
      <p:ext uri="{BB962C8B-B14F-4D97-AF65-F5344CB8AC3E}">
        <p14:creationId xmlns:p14="http://schemas.microsoft.com/office/powerpoint/2010/main" val="2908028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752400" y="2554682"/>
            <a:ext cx="10684151" cy="1991979"/>
          </a:xfrm>
        </p:spPr>
        <p:txBody>
          <a:bodyPr anchor="b">
            <a:normAutofit fontScale="90000"/>
          </a:bodyPr>
          <a:lstStyle/>
          <a:p>
            <a:r>
              <a:rPr lang="pl-PL" sz="6600" dirty="0">
                <a:solidFill>
                  <a:srgbClr val="FFFFFF"/>
                </a:solidFill>
              </a:rPr>
              <a:t>If you already created git repository remotelly use „</a:t>
            </a:r>
            <a:r>
              <a:rPr lang="pl-PL" dirty="0">
                <a:solidFill>
                  <a:srgbClr val="FF0000"/>
                </a:solidFill>
              </a:rPr>
              <a:t>git remote add origin \ link to your repo</a:t>
            </a:r>
            <a:r>
              <a:rPr lang="pl-PL" dirty="0">
                <a:solidFill>
                  <a:schemeClr val="bg1"/>
                </a:solidFill>
              </a:rPr>
              <a:t>”</a:t>
            </a:r>
            <a:r>
              <a:rPr lang="pl-PL" dirty="0"/>
              <a:t> </a:t>
            </a:r>
            <a:r>
              <a:rPr lang="pl-PL" dirty="0">
                <a:solidFill>
                  <a:schemeClr val="bg1"/>
                </a:solidFill>
              </a:rPr>
              <a:t>in your local git project directory</a:t>
            </a:r>
            <a:endParaRPr lang="pl-PL" sz="6600" dirty="0">
              <a:solidFill>
                <a:schemeClr val="bg1"/>
              </a:solidFill>
            </a:endParaRPr>
          </a:p>
        </p:txBody>
      </p:sp>
      <p:pic>
        <p:nvPicPr>
          <p:cNvPr id="20" name="Picture 19">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82559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1524000" y="207963"/>
            <a:ext cx="9144000" cy="2387600"/>
          </a:xfrm>
        </p:spPr>
        <p:txBody>
          <a:bodyPr/>
          <a:lstStyle/>
          <a:p>
            <a:r>
              <a:rPr lang="pl-PL" dirty="0"/>
              <a:t>Script execution</a:t>
            </a:r>
          </a:p>
        </p:txBody>
      </p:sp>
      <p:sp>
        <p:nvSpPr>
          <p:cNvPr id="3" name="Subtitle 2">
            <a:extLst>
              <a:ext uri="{FF2B5EF4-FFF2-40B4-BE49-F238E27FC236}">
                <a16:creationId xmlns:a16="http://schemas.microsoft.com/office/drawing/2014/main" id="{91946345-16F9-4B7A-BCE3-E9FC83B85A4F}"/>
              </a:ext>
            </a:extLst>
          </p:cNvPr>
          <p:cNvSpPr>
            <a:spLocks noGrp="1"/>
          </p:cNvSpPr>
          <p:nvPr>
            <p:ph type="subTitle" idx="1"/>
          </p:nvPr>
        </p:nvSpPr>
        <p:spPr>
          <a:xfrm>
            <a:off x="1524000" y="3007678"/>
            <a:ext cx="9144000" cy="1655762"/>
          </a:xfrm>
        </p:spPr>
        <p:txBody>
          <a:bodyPr/>
          <a:lstStyle/>
          <a:p>
            <a:r>
              <a:rPr lang="en-US" dirty="0"/>
              <a:t>In a highly simplistic view, a bash script is nothing else just a text file containing instructions to be executed in order from top to bottom.</a:t>
            </a:r>
            <a:endParaRPr lang="pl-PL" dirty="0"/>
          </a:p>
        </p:txBody>
      </p:sp>
    </p:spTree>
    <p:extLst>
      <p:ext uri="{BB962C8B-B14F-4D97-AF65-F5344CB8AC3E}">
        <p14:creationId xmlns:p14="http://schemas.microsoft.com/office/powerpoint/2010/main" val="1921992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3045368" y="2043663"/>
            <a:ext cx="6105194" cy="2031055"/>
          </a:xfrm>
        </p:spPr>
        <p:txBody>
          <a:bodyPr>
            <a:normAutofit/>
          </a:bodyPr>
          <a:lstStyle/>
          <a:p>
            <a:r>
              <a:rPr lang="pl-PL" dirty="0">
                <a:solidFill>
                  <a:srgbClr val="FFFFFF"/>
                </a:solidFill>
              </a:rPr>
              <a:t>READY....</a:t>
            </a:r>
          </a:p>
        </p:txBody>
      </p:sp>
    </p:spTree>
    <p:extLst>
      <p:ext uri="{BB962C8B-B14F-4D97-AF65-F5344CB8AC3E}">
        <p14:creationId xmlns:p14="http://schemas.microsoft.com/office/powerpoint/2010/main" val="191362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3045368" y="2043663"/>
            <a:ext cx="6105194" cy="2031055"/>
          </a:xfrm>
        </p:spPr>
        <p:txBody>
          <a:bodyPr>
            <a:normAutofit/>
          </a:bodyPr>
          <a:lstStyle/>
          <a:p>
            <a:r>
              <a:rPr lang="pl-PL" dirty="0">
                <a:solidFill>
                  <a:srgbClr val="FFFFFF"/>
                </a:solidFill>
              </a:rPr>
              <a:t>STADY...</a:t>
            </a:r>
          </a:p>
        </p:txBody>
      </p:sp>
    </p:spTree>
    <p:extLst>
      <p:ext uri="{BB962C8B-B14F-4D97-AF65-F5344CB8AC3E}">
        <p14:creationId xmlns:p14="http://schemas.microsoft.com/office/powerpoint/2010/main" val="258850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3045368" y="2043663"/>
            <a:ext cx="6105194" cy="2031055"/>
          </a:xfrm>
        </p:spPr>
        <p:txBody>
          <a:bodyPr>
            <a:normAutofit/>
          </a:bodyPr>
          <a:lstStyle/>
          <a:p>
            <a:r>
              <a:rPr lang="pl-PL" dirty="0">
                <a:solidFill>
                  <a:srgbClr val="FFFFFF"/>
                </a:solidFill>
              </a:rPr>
              <a:t>PUSH!!!</a:t>
            </a:r>
          </a:p>
        </p:txBody>
      </p:sp>
    </p:spTree>
    <p:extLst>
      <p:ext uri="{BB962C8B-B14F-4D97-AF65-F5344CB8AC3E}">
        <p14:creationId xmlns:p14="http://schemas.microsoft.com/office/powerpoint/2010/main" val="29958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753925" y="1601735"/>
            <a:ext cx="10684151" cy="1991979"/>
          </a:xfrm>
        </p:spPr>
        <p:txBody>
          <a:bodyPr anchor="b">
            <a:normAutofit/>
          </a:bodyPr>
          <a:lstStyle/>
          <a:p>
            <a:r>
              <a:rPr lang="pl-PL" sz="5600" dirty="0">
                <a:solidFill>
                  <a:srgbClr val="FFFFFF"/>
                </a:solidFill>
              </a:rPr>
              <a:t>Use </a:t>
            </a:r>
            <a:r>
              <a:rPr lang="pl-PL" sz="5600" dirty="0">
                <a:solidFill>
                  <a:srgbClr val="C00000"/>
                </a:solidFill>
              </a:rPr>
              <a:t>git push </a:t>
            </a:r>
            <a:r>
              <a:rPr lang="pl-PL" sz="5600" dirty="0">
                <a:solidFill>
                  <a:srgbClr val="FFFFFF"/>
                </a:solidFill>
              </a:rPr>
              <a:t>to update your remote repository by local changes</a:t>
            </a:r>
          </a:p>
        </p:txBody>
      </p:sp>
      <p:pic>
        <p:nvPicPr>
          <p:cNvPr id="20" name="Picture 19">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1794549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1109284" y="4816472"/>
            <a:ext cx="4805996" cy="1297115"/>
          </a:xfrm>
        </p:spPr>
        <p:txBody>
          <a:bodyPr anchor="t">
            <a:normAutofit/>
          </a:bodyPr>
          <a:lstStyle/>
          <a:p>
            <a:pPr algn="l"/>
            <a:r>
              <a:rPr lang="pl-PL" sz="4100" b="1" dirty="0">
                <a:solidFill>
                  <a:srgbClr val="000000"/>
                </a:solidFill>
              </a:rPr>
              <a:t>Hmmm, what I already pushed?!</a:t>
            </a:r>
          </a:p>
        </p:txBody>
      </p:sp>
      <p:sp>
        <p:nvSpPr>
          <p:cNvPr id="18"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drawing&#10;&#10;Description automatically generated">
            <a:extLst>
              <a:ext uri="{FF2B5EF4-FFF2-40B4-BE49-F238E27FC236}">
                <a16:creationId xmlns:a16="http://schemas.microsoft.com/office/drawing/2014/main" id="{609BE742-F333-4180-BAAD-8A3BD41C9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1509977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3045368" y="2043663"/>
            <a:ext cx="6105194" cy="2031055"/>
          </a:xfrm>
        </p:spPr>
        <p:txBody>
          <a:bodyPr>
            <a:normAutofit/>
          </a:bodyPr>
          <a:lstStyle/>
          <a:p>
            <a:r>
              <a:rPr lang="pl-PL" dirty="0">
                <a:solidFill>
                  <a:srgbClr val="FFFFFF"/>
                </a:solidFill>
              </a:rPr>
              <a:t>GIT STATUS</a:t>
            </a:r>
          </a:p>
        </p:txBody>
      </p:sp>
    </p:spTree>
    <p:extLst>
      <p:ext uri="{BB962C8B-B14F-4D97-AF65-F5344CB8AC3E}">
        <p14:creationId xmlns:p14="http://schemas.microsoft.com/office/powerpoint/2010/main" val="901659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1">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3">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726057" y="3121701"/>
            <a:ext cx="3658053" cy="1786515"/>
          </a:xfrm>
        </p:spPr>
        <p:txBody>
          <a:bodyPr anchor="t">
            <a:normAutofit/>
          </a:bodyPr>
          <a:lstStyle/>
          <a:p>
            <a:pPr algn="l"/>
            <a:r>
              <a:rPr lang="pl-PL" sz="2800">
                <a:solidFill>
                  <a:srgbClr val="FFFFFF"/>
                </a:solidFill>
              </a:rPr>
              <a:t>Hmmm, probably everything is what I wanted to, cause I see that: </a:t>
            </a:r>
          </a:p>
        </p:txBody>
      </p:sp>
      <p:sp>
        <p:nvSpPr>
          <p:cNvPr id="40" name="Rectangle 35">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1E18F5B-6B23-4BFC-A1FF-5BE5E9A3C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858" y="5920119"/>
            <a:ext cx="8031142" cy="889660"/>
          </a:xfrm>
          <a:prstGeom prst="rect">
            <a:avLst/>
          </a:prstGeom>
        </p:spPr>
      </p:pic>
      <p:pic>
        <p:nvPicPr>
          <p:cNvPr id="8" name="Picture 7" descr="A person wearing a suit and tie&#10;&#10;Description automatically generated">
            <a:extLst>
              <a:ext uri="{FF2B5EF4-FFF2-40B4-BE49-F238E27FC236}">
                <a16:creationId xmlns:a16="http://schemas.microsoft.com/office/drawing/2014/main" id="{A4E727FF-6E6F-4960-92F2-943477268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7543" y="423457"/>
            <a:ext cx="3219729" cy="4484759"/>
          </a:xfrm>
          <a:prstGeom prst="rect">
            <a:avLst/>
          </a:prstGeom>
        </p:spPr>
      </p:pic>
    </p:spTree>
    <p:extLst>
      <p:ext uri="{BB962C8B-B14F-4D97-AF65-F5344CB8AC3E}">
        <p14:creationId xmlns:p14="http://schemas.microsoft.com/office/powerpoint/2010/main" val="2412574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indoor, toy, child&#10;&#10;Description automatically generated">
            <a:extLst>
              <a:ext uri="{FF2B5EF4-FFF2-40B4-BE49-F238E27FC236}">
                <a16:creationId xmlns:a16="http://schemas.microsoft.com/office/drawing/2014/main" id="{04AC995C-F4F1-4DBB-946B-C0C255E7D1CE}"/>
              </a:ext>
            </a:extLst>
          </p:cNvPr>
          <p:cNvPicPr>
            <a:picLocks noChangeAspect="1"/>
          </p:cNvPicPr>
          <p:nvPr/>
        </p:nvPicPr>
        <p:blipFill rotWithShape="1">
          <a:blip r:embed="rId2">
            <a:extLst>
              <a:ext uri="{28A0092B-C50C-407E-A947-70E740481C1C}">
                <a14:useLocalDpi xmlns:a14="http://schemas.microsoft.com/office/drawing/2010/main" val="0"/>
              </a:ext>
            </a:extLst>
          </a:blip>
          <a:srcRect b="5858"/>
          <a:stretch/>
        </p:blipFill>
        <p:spPr>
          <a:xfrm>
            <a:off x="20" y="10"/>
            <a:ext cx="12191980" cy="6857990"/>
          </a:xfrm>
          <a:prstGeom prst="rect">
            <a:avLst/>
          </a:prstGeom>
        </p:spPr>
      </p:pic>
      <p:sp>
        <p:nvSpPr>
          <p:cNvPr id="45"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8022021" y="3231931"/>
            <a:ext cx="3852041" cy="1834056"/>
          </a:xfrm>
        </p:spPr>
        <p:txBody>
          <a:bodyPr>
            <a:normAutofit fontScale="90000"/>
          </a:bodyPr>
          <a:lstStyle/>
          <a:p>
            <a:r>
              <a:rPr lang="pl-PL" sz="3100" b="1" dirty="0"/>
              <a:t>Ok, after a very long time... I have a friend! (and it’s not Siri XD). Yay, now we can start to work together!</a:t>
            </a:r>
          </a:p>
        </p:txBody>
      </p:sp>
      <p:cxnSp>
        <p:nvCxnSpPr>
          <p:cNvPr id="47" name="Straight Connector 46">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865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A70477B-223C-4115-8762-3BCC1A0A5429}"/>
              </a:ext>
            </a:extLst>
          </p:cNvPr>
          <p:cNvPicPr>
            <a:picLocks noChangeAspect="1"/>
          </p:cNvPicPr>
          <p:nvPr/>
        </p:nvPicPr>
        <p:blipFill rotWithShape="1">
          <a:blip r:embed="rId2">
            <a:extLst>
              <a:ext uri="{28A0092B-C50C-407E-A947-70E740481C1C}">
                <a14:useLocalDpi xmlns:a14="http://schemas.microsoft.com/office/drawing/2010/main" val="0"/>
              </a:ext>
            </a:extLst>
          </a:blip>
          <a:srcRect r="23112" b="1"/>
          <a:stretch/>
        </p:blipFill>
        <p:spPr>
          <a:xfrm>
            <a:off x="20" y="10"/>
            <a:ext cx="12191980" cy="6857990"/>
          </a:xfrm>
          <a:prstGeom prst="rect">
            <a:avLst/>
          </a:prstGeom>
        </p:spPr>
      </p:pic>
      <p:sp>
        <p:nvSpPr>
          <p:cNvPr id="3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8022021" y="3231931"/>
            <a:ext cx="3852041" cy="1834056"/>
          </a:xfrm>
        </p:spPr>
        <p:txBody>
          <a:bodyPr>
            <a:normAutofit/>
          </a:bodyPr>
          <a:lstStyle/>
          <a:p>
            <a:r>
              <a:rPr lang="pl-PL" sz="4000" dirty="0"/>
              <a:t>NEVER DO THAT:/ </a:t>
            </a:r>
          </a:p>
        </p:txBody>
      </p:sp>
      <p:cxnSp>
        <p:nvCxnSpPr>
          <p:cNvPr id="36" name="Straight Connector 3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CD88321-BC3C-4B21-B9B1-430AA1EB5FEA}"/>
                  </a:ext>
                </a:extLst>
              </p14:cNvPr>
              <p14:cNvContentPartPr/>
              <p14:nvPr/>
            </p14:nvContentPartPr>
            <p14:xfrm>
              <a:off x="8425320" y="402480"/>
              <a:ext cx="2117880" cy="223200"/>
            </p14:xfrm>
          </p:contentPart>
        </mc:Choice>
        <mc:Fallback>
          <p:pic>
            <p:nvPicPr>
              <p:cNvPr id="5" name="Ink 4">
                <a:extLst>
                  <a:ext uri="{FF2B5EF4-FFF2-40B4-BE49-F238E27FC236}">
                    <a16:creationId xmlns:a16="http://schemas.microsoft.com/office/drawing/2014/main" id="{7CD88321-BC3C-4B21-B9B1-430AA1EB5FEA}"/>
                  </a:ext>
                </a:extLst>
              </p:cNvPr>
              <p:cNvPicPr/>
              <p:nvPr/>
            </p:nvPicPr>
            <p:blipFill>
              <a:blip r:embed="rId4"/>
              <a:stretch>
                <a:fillRect/>
              </a:stretch>
            </p:blipFill>
            <p:spPr>
              <a:xfrm>
                <a:off x="8416680" y="393840"/>
                <a:ext cx="21355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C53CFA80-0C0A-4132-A6D0-9525F02B6697}"/>
                  </a:ext>
                </a:extLst>
              </p14:cNvPr>
              <p14:cNvContentPartPr/>
              <p14:nvPr/>
            </p14:nvContentPartPr>
            <p14:xfrm>
              <a:off x="10514640" y="-48240"/>
              <a:ext cx="1355400" cy="510600"/>
            </p14:xfrm>
          </p:contentPart>
        </mc:Choice>
        <mc:Fallback>
          <p:pic>
            <p:nvPicPr>
              <p:cNvPr id="17" name="Ink 16">
                <a:extLst>
                  <a:ext uri="{FF2B5EF4-FFF2-40B4-BE49-F238E27FC236}">
                    <a16:creationId xmlns:a16="http://schemas.microsoft.com/office/drawing/2014/main" id="{C53CFA80-0C0A-4132-A6D0-9525F02B6697}"/>
                  </a:ext>
                </a:extLst>
              </p:cNvPr>
              <p:cNvPicPr/>
              <p:nvPr/>
            </p:nvPicPr>
            <p:blipFill>
              <a:blip r:embed="rId6"/>
              <a:stretch>
                <a:fillRect/>
              </a:stretch>
            </p:blipFill>
            <p:spPr>
              <a:xfrm>
                <a:off x="10506000" y="-57236"/>
                <a:ext cx="1373040" cy="52823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2C9B9361-466D-4C73-A6B6-2C5A8250337A}"/>
                  </a:ext>
                </a:extLst>
              </p14:cNvPr>
              <p14:cNvContentPartPr/>
              <p14:nvPr/>
            </p14:nvContentPartPr>
            <p14:xfrm>
              <a:off x="11596800" y="4800000"/>
              <a:ext cx="360" cy="360"/>
            </p14:xfrm>
          </p:contentPart>
        </mc:Choice>
        <mc:Fallback>
          <p:pic>
            <p:nvPicPr>
              <p:cNvPr id="19" name="Ink 18">
                <a:extLst>
                  <a:ext uri="{FF2B5EF4-FFF2-40B4-BE49-F238E27FC236}">
                    <a16:creationId xmlns:a16="http://schemas.microsoft.com/office/drawing/2014/main" id="{2C9B9361-466D-4C73-A6B6-2C5A8250337A}"/>
                  </a:ext>
                </a:extLst>
              </p:cNvPr>
              <p:cNvPicPr/>
              <p:nvPr/>
            </p:nvPicPr>
            <p:blipFill>
              <a:blip r:embed="rId8"/>
              <a:stretch>
                <a:fillRect/>
              </a:stretch>
            </p:blipFill>
            <p:spPr>
              <a:xfrm>
                <a:off x="11588160" y="47910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 name="Ink 20">
                <a:extLst>
                  <a:ext uri="{FF2B5EF4-FFF2-40B4-BE49-F238E27FC236}">
                    <a16:creationId xmlns:a16="http://schemas.microsoft.com/office/drawing/2014/main" id="{2176EB68-E6F0-4B70-9EB6-C9D632B2FEB0}"/>
                  </a:ext>
                </a:extLst>
              </p14:cNvPr>
              <p14:cNvContentPartPr/>
              <p14:nvPr/>
            </p14:nvContentPartPr>
            <p14:xfrm>
              <a:off x="10332480" y="4556640"/>
              <a:ext cx="360" cy="360"/>
            </p14:xfrm>
          </p:contentPart>
        </mc:Choice>
        <mc:Fallback>
          <p:pic>
            <p:nvPicPr>
              <p:cNvPr id="21" name="Ink 20">
                <a:extLst>
                  <a:ext uri="{FF2B5EF4-FFF2-40B4-BE49-F238E27FC236}">
                    <a16:creationId xmlns:a16="http://schemas.microsoft.com/office/drawing/2014/main" id="{2176EB68-E6F0-4B70-9EB6-C9D632B2FEB0}"/>
                  </a:ext>
                </a:extLst>
              </p:cNvPr>
              <p:cNvPicPr/>
              <p:nvPr/>
            </p:nvPicPr>
            <p:blipFill>
              <a:blip r:embed="rId8"/>
              <a:stretch>
                <a:fillRect/>
              </a:stretch>
            </p:blipFill>
            <p:spPr>
              <a:xfrm>
                <a:off x="10323840" y="4547640"/>
                <a:ext cx="18000" cy="18000"/>
              </a:xfrm>
              <a:prstGeom prst="rect">
                <a:avLst/>
              </a:prstGeom>
            </p:spPr>
          </p:pic>
        </mc:Fallback>
      </mc:AlternateContent>
    </p:spTree>
    <p:extLst>
      <p:ext uri="{BB962C8B-B14F-4D97-AF65-F5344CB8AC3E}">
        <p14:creationId xmlns:p14="http://schemas.microsoft.com/office/powerpoint/2010/main" val="2839782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4">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6">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3045368" y="2043663"/>
            <a:ext cx="6105194" cy="2031055"/>
          </a:xfrm>
        </p:spPr>
        <p:txBody>
          <a:bodyPr>
            <a:normAutofit/>
          </a:bodyPr>
          <a:lstStyle/>
          <a:p>
            <a:r>
              <a:rPr lang="en-US" sz="1500">
                <a:solidFill>
                  <a:srgbClr val="FFFFFF"/>
                </a:solidFill>
              </a:rPr>
              <a:t>The </a:t>
            </a:r>
            <a:r>
              <a:rPr lang="en-US" sz="1500" b="1">
                <a:solidFill>
                  <a:srgbClr val="FFFFFF"/>
                </a:solidFill>
              </a:rPr>
              <a:t>master</a:t>
            </a:r>
            <a:r>
              <a:rPr lang="en-US" sz="1500">
                <a:solidFill>
                  <a:srgbClr val="FFFFFF"/>
                </a:solidFill>
              </a:rPr>
              <a:t> branch of your </a:t>
            </a:r>
            <a:r>
              <a:rPr lang="pl-PL" sz="1500">
                <a:solidFill>
                  <a:srgbClr val="FFFFFF"/>
                </a:solidFill>
              </a:rPr>
              <a:t>git</a:t>
            </a:r>
            <a:r>
              <a:rPr lang="en-US" sz="1500">
                <a:solidFill>
                  <a:srgbClr val="FFFFFF"/>
                </a:solidFill>
              </a:rPr>
              <a:t> repository should always contain </a:t>
            </a:r>
            <a:r>
              <a:rPr lang="en-US" sz="1500" b="1">
                <a:solidFill>
                  <a:srgbClr val="FFFFFF"/>
                </a:solidFill>
              </a:rPr>
              <a:t>working and stable code</a:t>
            </a:r>
            <a:r>
              <a:rPr lang="en-US" sz="1500">
                <a:solidFill>
                  <a:srgbClr val="FFFFFF"/>
                </a:solidFill>
              </a:rPr>
              <a:t>. However, you may want to also back up some code that you are currently working on, but isn’t entirely stable. Maybe you’re adding a new feature, you’re experimenting and breaking the code a lot, but you still want to keep a back up to save your progress!</a:t>
            </a:r>
            <a:br>
              <a:rPr lang="en-US" sz="1500">
                <a:solidFill>
                  <a:srgbClr val="FFFFFF"/>
                </a:solidFill>
              </a:rPr>
            </a:br>
            <a:r>
              <a:rPr lang="en-US" sz="1500">
                <a:solidFill>
                  <a:srgbClr val="FFFFFF"/>
                </a:solidFill>
              </a:rPr>
              <a:t>Branching allows you to work on a </a:t>
            </a:r>
            <a:r>
              <a:rPr lang="en-US" sz="1500" i="1">
                <a:solidFill>
                  <a:srgbClr val="FFFFFF"/>
                </a:solidFill>
              </a:rPr>
              <a:t>separate</a:t>
            </a:r>
            <a:r>
              <a:rPr lang="en-US" sz="1500">
                <a:solidFill>
                  <a:srgbClr val="FFFFFF"/>
                </a:solidFill>
              </a:rPr>
              <a:t> copy of your code without affecting the master branch. When you first create a branch, a complete clone of your master branch is created under a new name. </a:t>
            </a:r>
          </a:p>
        </p:txBody>
      </p:sp>
      <p:sp>
        <p:nvSpPr>
          <p:cNvPr id="7" name="Title 5">
            <a:extLst>
              <a:ext uri="{FF2B5EF4-FFF2-40B4-BE49-F238E27FC236}">
                <a16:creationId xmlns:a16="http://schemas.microsoft.com/office/drawing/2014/main" id="{73C2C080-FD29-4D00-A7DA-4A4A5182EB9C}"/>
              </a:ext>
            </a:extLst>
          </p:cNvPr>
          <p:cNvSpPr txBox="1">
            <a:spLocks/>
          </p:cNvSpPr>
          <p:nvPr/>
        </p:nvSpPr>
        <p:spPr>
          <a:xfrm>
            <a:off x="3045368" y="4074718"/>
            <a:ext cx="6105194" cy="682079"/>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pl-PL" sz="4200" b="1" dirty="0">
                <a:solidFill>
                  <a:srgbClr val="FFFFFF"/>
                </a:solidFill>
              </a:rPr>
              <a:t>Use branches!</a:t>
            </a:r>
          </a:p>
        </p:txBody>
      </p:sp>
    </p:spTree>
    <p:extLst>
      <p:ext uri="{BB962C8B-B14F-4D97-AF65-F5344CB8AC3E}">
        <p14:creationId xmlns:p14="http://schemas.microsoft.com/office/powerpoint/2010/main" val="3928879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1524000" y="207963"/>
            <a:ext cx="9144000" cy="2387600"/>
          </a:xfrm>
        </p:spPr>
        <p:txBody>
          <a:bodyPr/>
          <a:lstStyle/>
          <a:p>
            <a:r>
              <a:rPr lang="pl-PL" dirty="0"/>
              <a:t>Two simple ways</a:t>
            </a:r>
          </a:p>
        </p:txBody>
      </p:sp>
      <p:sp>
        <p:nvSpPr>
          <p:cNvPr id="3" name="Subtitle 2">
            <a:extLst>
              <a:ext uri="{FF2B5EF4-FFF2-40B4-BE49-F238E27FC236}">
                <a16:creationId xmlns:a16="http://schemas.microsoft.com/office/drawing/2014/main" id="{91946345-16F9-4B7A-BCE3-E9FC83B85A4F}"/>
              </a:ext>
            </a:extLst>
          </p:cNvPr>
          <p:cNvSpPr>
            <a:spLocks noGrp="1"/>
          </p:cNvSpPr>
          <p:nvPr>
            <p:ph type="subTitle" idx="1"/>
          </p:nvPr>
        </p:nvSpPr>
        <p:spPr>
          <a:xfrm>
            <a:off x="1264920" y="3007678"/>
            <a:ext cx="9144000" cy="1655762"/>
          </a:xfrm>
        </p:spPr>
        <p:txBody>
          <a:bodyPr/>
          <a:lstStyle/>
          <a:p>
            <a:r>
              <a:rPr lang="pl-PL" b="1" dirty="0"/>
              <a:t>bash + file name</a:t>
            </a:r>
          </a:p>
          <a:p>
            <a:r>
              <a:rPr lang="pl-PL" b="1" dirty="0"/>
              <a:t>./file name</a:t>
            </a:r>
          </a:p>
        </p:txBody>
      </p:sp>
    </p:spTree>
    <p:extLst>
      <p:ext uri="{BB962C8B-B14F-4D97-AF65-F5344CB8AC3E}">
        <p14:creationId xmlns:p14="http://schemas.microsoft.com/office/powerpoint/2010/main" val="346893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 cellphone, man, phone&#10;&#10;Description automatically generated">
            <a:extLst>
              <a:ext uri="{FF2B5EF4-FFF2-40B4-BE49-F238E27FC236}">
                <a16:creationId xmlns:a16="http://schemas.microsoft.com/office/drawing/2014/main" id="{00795957-81C4-4732-A271-8AD178FCA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1" y="7415"/>
            <a:ext cx="4220682" cy="68580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2DFB7D3A-0096-4AAD-95F1-2A46AD9FE41B}"/>
              </a:ext>
            </a:extLst>
          </p:cNvPr>
          <p:cNvPicPr>
            <a:picLocks noChangeAspect="1"/>
          </p:cNvPicPr>
          <p:nvPr/>
        </p:nvPicPr>
        <p:blipFill rotWithShape="1">
          <a:blip r:embed="rId3">
            <a:extLst>
              <a:ext uri="{28A0092B-C50C-407E-A947-70E740481C1C}">
                <a14:useLocalDpi xmlns:a14="http://schemas.microsoft.com/office/drawing/2010/main" val="0"/>
              </a:ext>
            </a:extLst>
          </a:blip>
          <a:srcRect r="23112" b="1"/>
          <a:stretch/>
        </p:blipFill>
        <p:spPr>
          <a:xfrm>
            <a:off x="5249383" y="1"/>
            <a:ext cx="6109180" cy="3436414"/>
          </a:xfrm>
          <a:prstGeom prst="rect">
            <a:avLst/>
          </a:prstGeom>
        </p:spPr>
      </p:pic>
      <p:pic>
        <p:nvPicPr>
          <p:cNvPr id="10" name="Picture 9">
            <a:extLst>
              <a:ext uri="{FF2B5EF4-FFF2-40B4-BE49-F238E27FC236}">
                <a16:creationId xmlns:a16="http://schemas.microsoft.com/office/drawing/2014/main" id="{9678B798-CAF3-439A-AABF-D6AFF6DD2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679" y="3793602"/>
            <a:ext cx="6095884" cy="535510"/>
          </a:xfrm>
          <a:prstGeom prst="rect">
            <a:avLst/>
          </a:prstGeom>
        </p:spPr>
      </p:pic>
      <p:sp>
        <p:nvSpPr>
          <p:cNvPr id="11" name="Title 1">
            <a:extLst>
              <a:ext uri="{FF2B5EF4-FFF2-40B4-BE49-F238E27FC236}">
                <a16:creationId xmlns:a16="http://schemas.microsoft.com/office/drawing/2014/main" id="{4D86A908-B109-41EA-9DC7-B2F79A385FBF}"/>
              </a:ext>
            </a:extLst>
          </p:cNvPr>
          <p:cNvSpPr txBox="1">
            <a:spLocks/>
          </p:cNvSpPr>
          <p:nvPr/>
        </p:nvSpPr>
        <p:spPr>
          <a:xfrm>
            <a:off x="5249383" y="4502357"/>
            <a:ext cx="4805996" cy="1297115"/>
          </a:xfrm>
          <a:prstGeom prst="rect">
            <a:avLst/>
          </a:prstGeom>
        </p:spPr>
        <p:txBody>
          <a:bodyPr vert="horz" lIns="91440" tIns="45720" rIns="91440" bIns="45720" rtlCol="0" anchor="t">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4100" b="1" dirty="0">
                <a:solidFill>
                  <a:srgbClr val="000000"/>
                </a:solidFill>
              </a:rPr>
              <a:t>Create new branch using git checkout –b „your_branch_name” and then commit your changes. The cool idea is creating one branch per one feature of your application</a:t>
            </a:r>
          </a:p>
        </p:txBody>
      </p:sp>
    </p:spTree>
    <p:extLst>
      <p:ext uri="{BB962C8B-B14F-4D97-AF65-F5344CB8AC3E}">
        <p14:creationId xmlns:p14="http://schemas.microsoft.com/office/powerpoint/2010/main" val="1193367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4">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6">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2720869" y="2472288"/>
            <a:ext cx="6750262" cy="2356887"/>
          </a:xfrm>
        </p:spPr>
        <p:txBody>
          <a:bodyPr>
            <a:noAutofit/>
          </a:bodyPr>
          <a:lstStyle/>
          <a:p>
            <a:r>
              <a:rPr lang="pl-PL" sz="3600" dirty="0">
                <a:solidFill>
                  <a:srgbClr val="FFFFFF"/>
                </a:solidFill>
              </a:rPr>
              <a:t>If you want to switch to another branch use </a:t>
            </a:r>
            <a:r>
              <a:rPr lang="pl-PL" sz="3600" b="1" dirty="0">
                <a:solidFill>
                  <a:srgbClr val="FFFFFF"/>
                </a:solidFill>
              </a:rPr>
              <a:t>git checkout branch_what_you_want_to_switch</a:t>
            </a:r>
            <a:endParaRPr lang="en-US" sz="3600" b="1" dirty="0">
              <a:solidFill>
                <a:srgbClr val="FFFFFF"/>
              </a:solidFill>
            </a:endParaRPr>
          </a:p>
        </p:txBody>
      </p:sp>
      <p:sp>
        <p:nvSpPr>
          <p:cNvPr id="6" name="Title 1">
            <a:extLst>
              <a:ext uri="{FF2B5EF4-FFF2-40B4-BE49-F238E27FC236}">
                <a16:creationId xmlns:a16="http://schemas.microsoft.com/office/drawing/2014/main" id="{BC492C8C-5F7D-467E-9D00-B657869A9E4D}"/>
              </a:ext>
            </a:extLst>
          </p:cNvPr>
          <p:cNvSpPr txBox="1">
            <a:spLocks/>
          </p:cNvSpPr>
          <p:nvPr/>
        </p:nvSpPr>
        <p:spPr>
          <a:xfrm>
            <a:off x="2720869" y="681588"/>
            <a:ext cx="6750262" cy="235688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l-PL" sz="4400" dirty="0">
                <a:solidFill>
                  <a:srgbClr val="FFFFFF"/>
                </a:solidFill>
              </a:rPr>
              <a:t>Switching between branches</a:t>
            </a:r>
            <a:endParaRPr lang="en-US" sz="4400" b="1" dirty="0">
              <a:solidFill>
                <a:srgbClr val="FFFFFF"/>
              </a:solidFill>
            </a:endParaRPr>
          </a:p>
        </p:txBody>
      </p:sp>
    </p:spTree>
    <p:extLst>
      <p:ext uri="{BB962C8B-B14F-4D97-AF65-F5344CB8AC3E}">
        <p14:creationId xmlns:p14="http://schemas.microsoft.com/office/powerpoint/2010/main" val="17993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726057" y="3121701"/>
            <a:ext cx="3658053" cy="2160162"/>
          </a:xfrm>
        </p:spPr>
        <p:txBody>
          <a:bodyPr anchor="t">
            <a:normAutofit/>
          </a:bodyPr>
          <a:lstStyle/>
          <a:p>
            <a:pPr algn="l"/>
            <a:r>
              <a:rPr lang="pl-PL" sz="3700" b="1">
                <a:solidFill>
                  <a:srgbClr val="FFFFFF"/>
                </a:solidFill>
              </a:rPr>
              <a:t>Too much branches! Time to clean that mess up!</a:t>
            </a:r>
          </a:p>
        </p:txBody>
      </p:sp>
      <p:pic>
        <p:nvPicPr>
          <p:cNvPr id="5" name="Picture 4" descr="A picture containing text, newspaper, young, wearing&#10;&#10;Description automatically generated">
            <a:extLst>
              <a:ext uri="{FF2B5EF4-FFF2-40B4-BE49-F238E27FC236}">
                <a16:creationId xmlns:a16="http://schemas.microsoft.com/office/drawing/2014/main" id="{CE0A284D-6E2C-4912-A316-A796A2A51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911" y="152125"/>
            <a:ext cx="5364088" cy="6622332"/>
          </a:xfrm>
          <a:prstGeom prst="rect">
            <a:avLst/>
          </a:prstGeom>
        </p:spPr>
      </p:pic>
    </p:spTree>
    <p:extLst>
      <p:ext uri="{BB962C8B-B14F-4D97-AF65-F5344CB8AC3E}">
        <p14:creationId xmlns:p14="http://schemas.microsoft.com/office/powerpoint/2010/main" val="1198605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3045368" y="2043663"/>
            <a:ext cx="6105194" cy="2031055"/>
          </a:xfrm>
        </p:spPr>
        <p:txBody>
          <a:bodyPr>
            <a:normAutofit/>
          </a:bodyPr>
          <a:lstStyle/>
          <a:p>
            <a:r>
              <a:rPr lang="pl-PL" b="1">
                <a:solidFill>
                  <a:srgbClr val="FFFFFF"/>
                </a:solidFill>
              </a:rPr>
              <a:t>Git branch –d vs git branch -D</a:t>
            </a:r>
          </a:p>
        </p:txBody>
      </p:sp>
    </p:spTree>
    <p:extLst>
      <p:ext uri="{BB962C8B-B14F-4D97-AF65-F5344CB8AC3E}">
        <p14:creationId xmlns:p14="http://schemas.microsoft.com/office/powerpoint/2010/main" val="2401826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752399" y="422733"/>
            <a:ext cx="10684151" cy="1991979"/>
          </a:xfrm>
        </p:spPr>
        <p:txBody>
          <a:bodyPr anchor="b">
            <a:noAutofit/>
          </a:bodyPr>
          <a:lstStyle/>
          <a:p>
            <a:r>
              <a:rPr lang="pl-PL" sz="4800" dirty="0">
                <a:solidFill>
                  <a:schemeClr val="bg1"/>
                </a:solidFill>
              </a:rPr>
              <a:t>Wait. What? WHAT THE MERGE MEANS?!</a:t>
            </a:r>
          </a:p>
        </p:txBody>
      </p:sp>
      <p:pic>
        <p:nvPicPr>
          <p:cNvPr id="20" name="Picture 19">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7" name="Title 1">
            <a:extLst>
              <a:ext uri="{FF2B5EF4-FFF2-40B4-BE49-F238E27FC236}">
                <a16:creationId xmlns:a16="http://schemas.microsoft.com/office/drawing/2014/main" id="{55D51440-BA96-43D1-A0D9-987AE07CD6F6}"/>
              </a:ext>
            </a:extLst>
          </p:cNvPr>
          <p:cNvSpPr txBox="1">
            <a:spLocks/>
          </p:cNvSpPr>
          <p:nvPr/>
        </p:nvSpPr>
        <p:spPr>
          <a:xfrm>
            <a:off x="595237" y="2077417"/>
            <a:ext cx="10684151" cy="19919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rPr>
              <a:t>Once you’re done adding the new feature to your branch, you’ll want to merge it back into the master branch, so that your master has all of the latest code features.</a:t>
            </a:r>
            <a:r>
              <a:rPr lang="pl-PL" sz="2800" dirty="0">
                <a:solidFill>
                  <a:schemeClr val="bg1"/>
                </a:solidFill>
              </a:rPr>
              <a:t> To do that checkout to the master branch and use command: </a:t>
            </a:r>
          </a:p>
        </p:txBody>
      </p:sp>
      <p:sp>
        <p:nvSpPr>
          <p:cNvPr id="8" name="Title 1">
            <a:extLst>
              <a:ext uri="{FF2B5EF4-FFF2-40B4-BE49-F238E27FC236}">
                <a16:creationId xmlns:a16="http://schemas.microsoft.com/office/drawing/2014/main" id="{988942AA-B526-4759-AEA2-FAD9C8CE96CB}"/>
              </a:ext>
            </a:extLst>
          </p:cNvPr>
          <p:cNvSpPr txBox="1">
            <a:spLocks/>
          </p:cNvSpPr>
          <p:nvPr/>
        </p:nvSpPr>
        <p:spPr>
          <a:xfrm>
            <a:off x="912612" y="3100513"/>
            <a:ext cx="10684151" cy="19919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l-PL" sz="4800" dirty="0">
                <a:solidFill>
                  <a:schemeClr val="bg1"/>
                </a:solidFill>
              </a:rPr>
              <a:t>git merge your_branch</a:t>
            </a:r>
          </a:p>
        </p:txBody>
      </p:sp>
    </p:spTree>
    <p:extLst>
      <p:ext uri="{BB962C8B-B14F-4D97-AF65-F5344CB8AC3E}">
        <p14:creationId xmlns:p14="http://schemas.microsoft.com/office/powerpoint/2010/main" val="3742662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88942AA-B526-4759-AEA2-FAD9C8CE96CB}"/>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pl-PL" sz="2800" b="1" dirty="0"/>
              <a:t>Git blame</a:t>
            </a:r>
            <a:endParaRPr lang="en-US" sz="2800" b="1" dirty="0"/>
          </a:p>
        </p:txBody>
      </p:sp>
      <p:sp>
        <p:nvSpPr>
          <p:cNvPr id="34" name="Rectangle 3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5D51440-BA96-43D1-A0D9-987AE07CD6F6}"/>
              </a:ext>
            </a:extLst>
          </p:cNvPr>
          <p:cNvSpPr txBox="1">
            <a:spLocks/>
          </p:cNvSpPr>
          <p:nvPr/>
        </p:nvSpPr>
        <p:spPr>
          <a:xfrm>
            <a:off x="841247" y="2359152"/>
            <a:ext cx="3410712" cy="3425043"/>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pl-PL" sz="1700" dirty="0">
                <a:latin typeface="+mn-lt"/>
                <a:ea typeface="+mn-ea"/>
                <a:cs typeface="+mn-cs"/>
              </a:rPr>
              <a:t>Use git blame filename to see who wrote that file. </a:t>
            </a:r>
            <a:endParaRPr lang="en-US" sz="1700" dirty="0">
              <a:latin typeface="+mn-lt"/>
              <a:ea typeface="+mn-ea"/>
              <a:cs typeface="+mn-cs"/>
            </a:endParaRPr>
          </a:p>
        </p:txBody>
      </p:sp>
      <p:pic>
        <p:nvPicPr>
          <p:cNvPr id="4" name="Picture 3" descr="A picture containing person, indoor, table, kitchen&#10;&#10;Description automatically generated">
            <a:extLst>
              <a:ext uri="{FF2B5EF4-FFF2-40B4-BE49-F238E27FC236}">
                <a16:creationId xmlns:a16="http://schemas.microsoft.com/office/drawing/2014/main" id="{F41C4C43-149A-4C0A-917A-9F7FC9AB6865}"/>
              </a:ext>
            </a:extLst>
          </p:cNvPr>
          <p:cNvPicPr>
            <a:picLocks noChangeAspect="1"/>
          </p:cNvPicPr>
          <p:nvPr/>
        </p:nvPicPr>
        <p:blipFill rotWithShape="1">
          <a:blip r:embed="rId2">
            <a:extLst>
              <a:ext uri="{28A0092B-C50C-407E-A947-70E740481C1C}">
                <a14:useLocalDpi xmlns:a14="http://schemas.microsoft.com/office/drawing/2010/main" val="0"/>
              </a:ext>
            </a:extLst>
          </a:blip>
          <a:srcRect l="2056" r="2847" b="3"/>
          <a:stretch/>
        </p:blipFill>
        <p:spPr>
          <a:xfrm>
            <a:off x="5124450" y="634382"/>
            <a:ext cx="6657213" cy="5495162"/>
          </a:xfrm>
          <a:prstGeom prst="rect">
            <a:avLst/>
          </a:prstGeom>
        </p:spPr>
      </p:pic>
    </p:spTree>
    <p:extLst>
      <p:ext uri="{BB962C8B-B14F-4D97-AF65-F5344CB8AC3E}">
        <p14:creationId xmlns:p14="http://schemas.microsoft.com/office/powerpoint/2010/main" val="864117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1524000" y="207963"/>
            <a:ext cx="9144000" cy="2387600"/>
          </a:xfrm>
        </p:spPr>
        <p:txBody>
          <a:bodyPr/>
          <a:lstStyle/>
          <a:p>
            <a:r>
              <a:rPr lang="pl-PL" dirty="0"/>
              <a:t>Variables</a:t>
            </a:r>
          </a:p>
        </p:txBody>
      </p:sp>
      <p:sp>
        <p:nvSpPr>
          <p:cNvPr id="3" name="Subtitle 2">
            <a:extLst>
              <a:ext uri="{FF2B5EF4-FFF2-40B4-BE49-F238E27FC236}">
                <a16:creationId xmlns:a16="http://schemas.microsoft.com/office/drawing/2014/main" id="{91946345-16F9-4B7A-BCE3-E9FC83B85A4F}"/>
              </a:ext>
            </a:extLst>
          </p:cNvPr>
          <p:cNvSpPr>
            <a:spLocks noGrp="1"/>
          </p:cNvSpPr>
          <p:nvPr>
            <p:ph type="subTitle" idx="1"/>
          </p:nvPr>
        </p:nvSpPr>
        <p:spPr>
          <a:xfrm>
            <a:off x="1264920" y="3007678"/>
            <a:ext cx="9144000" cy="1655762"/>
          </a:xfrm>
        </p:spPr>
        <p:txBody>
          <a:bodyPr>
            <a:normAutofit fontScale="85000" lnSpcReduction="20000"/>
          </a:bodyPr>
          <a:lstStyle/>
          <a:p>
            <a:r>
              <a:rPr lang="en-US" dirty="0"/>
              <a:t>Variables allow a programmer to store data, alter and reuse them throughout the script. </a:t>
            </a:r>
            <a:endParaRPr lang="pl-PL" dirty="0"/>
          </a:p>
          <a:p>
            <a:endParaRPr lang="pl-PL" b="1" dirty="0"/>
          </a:p>
          <a:p>
            <a:r>
              <a:rPr lang="pl-PL" dirty="0">
                <a:solidFill>
                  <a:srgbClr val="FF0000"/>
                </a:solidFill>
              </a:rPr>
              <a:t>greeting</a:t>
            </a:r>
            <a:r>
              <a:rPr lang="pl-PL" dirty="0"/>
              <a:t>="Welcome" </a:t>
            </a:r>
          </a:p>
          <a:p>
            <a:r>
              <a:rPr lang="pl-PL" dirty="0">
                <a:solidFill>
                  <a:schemeClr val="accent6">
                    <a:lumMod val="75000"/>
                  </a:schemeClr>
                </a:solidFill>
              </a:rPr>
              <a:t>user</a:t>
            </a:r>
            <a:r>
              <a:rPr lang="pl-PL" dirty="0"/>
              <a:t>=$(whoami)</a:t>
            </a:r>
            <a:endParaRPr lang="pl-PL" b="1" dirty="0"/>
          </a:p>
        </p:txBody>
      </p:sp>
    </p:spTree>
    <p:extLst>
      <p:ext uri="{BB962C8B-B14F-4D97-AF65-F5344CB8AC3E}">
        <p14:creationId xmlns:p14="http://schemas.microsoft.com/office/powerpoint/2010/main" val="84444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1524000" y="207963"/>
            <a:ext cx="9144000" cy="2387600"/>
          </a:xfrm>
        </p:spPr>
        <p:txBody>
          <a:bodyPr/>
          <a:lstStyle/>
          <a:p>
            <a:r>
              <a:rPr lang="pl-PL" dirty="0"/>
              <a:t>Comments</a:t>
            </a:r>
          </a:p>
        </p:txBody>
      </p:sp>
      <p:sp>
        <p:nvSpPr>
          <p:cNvPr id="3" name="Subtitle 2">
            <a:extLst>
              <a:ext uri="{FF2B5EF4-FFF2-40B4-BE49-F238E27FC236}">
                <a16:creationId xmlns:a16="http://schemas.microsoft.com/office/drawing/2014/main" id="{91946345-16F9-4B7A-BCE3-E9FC83B85A4F}"/>
              </a:ext>
            </a:extLst>
          </p:cNvPr>
          <p:cNvSpPr>
            <a:spLocks noGrp="1"/>
          </p:cNvSpPr>
          <p:nvPr>
            <p:ph type="subTitle" idx="1"/>
          </p:nvPr>
        </p:nvSpPr>
        <p:spPr>
          <a:xfrm>
            <a:off x="1264920" y="3007678"/>
            <a:ext cx="9144000" cy="1655762"/>
          </a:xfrm>
        </p:spPr>
        <p:txBody>
          <a:bodyPr>
            <a:normAutofit/>
          </a:bodyPr>
          <a:lstStyle/>
          <a:p>
            <a:r>
              <a:rPr lang="pl-PL" b="1" dirty="0"/>
              <a:t>May the comments be with your script!</a:t>
            </a:r>
          </a:p>
          <a:p>
            <a:r>
              <a:rPr lang="en-US" dirty="0"/>
              <a:t># </a:t>
            </a:r>
            <a:r>
              <a:rPr lang="pl-PL" dirty="0"/>
              <a:t>your pretty first beatiful comment!</a:t>
            </a:r>
            <a:endParaRPr lang="pl-PL" b="1" dirty="0"/>
          </a:p>
        </p:txBody>
      </p:sp>
    </p:spTree>
    <p:extLst>
      <p:ext uri="{BB962C8B-B14F-4D97-AF65-F5344CB8AC3E}">
        <p14:creationId xmlns:p14="http://schemas.microsoft.com/office/powerpoint/2010/main" val="2887749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1524000" y="207963"/>
            <a:ext cx="9144000" cy="2387600"/>
          </a:xfrm>
        </p:spPr>
        <p:txBody>
          <a:bodyPr/>
          <a:lstStyle/>
          <a:p>
            <a:r>
              <a:rPr lang="pl-PL" dirty="0"/>
              <a:t>Functions</a:t>
            </a:r>
          </a:p>
        </p:txBody>
      </p:sp>
      <p:sp>
        <p:nvSpPr>
          <p:cNvPr id="3" name="Subtitle 2">
            <a:extLst>
              <a:ext uri="{FF2B5EF4-FFF2-40B4-BE49-F238E27FC236}">
                <a16:creationId xmlns:a16="http://schemas.microsoft.com/office/drawing/2014/main" id="{91946345-16F9-4B7A-BCE3-E9FC83B85A4F}"/>
              </a:ext>
            </a:extLst>
          </p:cNvPr>
          <p:cNvSpPr>
            <a:spLocks noGrp="1"/>
          </p:cNvSpPr>
          <p:nvPr>
            <p:ph type="subTitle" idx="1"/>
          </p:nvPr>
        </p:nvSpPr>
        <p:spPr>
          <a:xfrm>
            <a:off x="1264920" y="3007678"/>
            <a:ext cx="9144000" cy="1655762"/>
          </a:xfrm>
        </p:spPr>
        <p:txBody>
          <a:bodyPr>
            <a:normAutofit fontScale="92500" lnSpcReduction="20000"/>
          </a:bodyPr>
          <a:lstStyle/>
          <a:p>
            <a:r>
              <a:rPr lang="pl-PL" dirty="0"/>
              <a:t>function whatIsFunction { </a:t>
            </a:r>
          </a:p>
          <a:p>
            <a:r>
              <a:rPr lang="pl-PL" dirty="0"/>
              <a:t>echo „</a:t>
            </a:r>
            <a:r>
              <a:rPr lang="en-US" dirty="0"/>
              <a:t>Functions allow a programmer to organize and reuse code, hence increasing the efficiency, execution speed as well as readability of the entire script.</a:t>
            </a:r>
            <a:r>
              <a:rPr lang="pl-PL" dirty="0"/>
              <a:t>”</a:t>
            </a:r>
          </a:p>
          <a:p>
            <a:r>
              <a:rPr lang="pl-PL" b="1" dirty="0"/>
              <a:t>}</a:t>
            </a:r>
          </a:p>
        </p:txBody>
      </p:sp>
    </p:spTree>
    <p:extLst>
      <p:ext uri="{BB962C8B-B14F-4D97-AF65-F5344CB8AC3E}">
        <p14:creationId xmlns:p14="http://schemas.microsoft.com/office/powerpoint/2010/main" val="1967109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838199" y="291090"/>
            <a:ext cx="10515599" cy="932688"/>
          </a:xfrm>
        </p:spPr>
        <p:txBody>
          <a:bodyPr>
            <a:normAutofit/>
          </a:bodyPr>
          <a:lstStyle/>
          <a:p>
            <a:r>
              <a:rPr lang="pl-PL" sz="4800"/>
              <a:t>Numeric and String Comparisons</a:t>
            </a:r>
          </a:p>
        </p:txBody>
      </p:sp>
      <p:pic>
        <p:nvPicPr>
          <p:cNvPr id="5" name="Picture 4" descr="A screenshot of a cell phone&#10;&#10;Description automatically generated">
            <a:extLst>
              <a:ext uri="{FF2B5EF4-FFF2-40B4-BE49-F238E27FC236}">
                <a16:creationId xmlns:a16="http://schemas.microsoft.com/office/drawing/2014/main" id="{09668B58-E2E4-443F-93F6-63A9EFF5E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91" y="1554480"/>
            <a:ext cx="11656018" cy="4108749"/>
          </a:xfrm>
          <a:prstGeom prst="rect">
            <a:avLst/>
          </a:prstGeom>
        </p:spPr>
      </p:pic>
    </p:spTree>
    <p:extLst>
      <p:ext uri="{BB962C8B-B14F-4D97-AF65-F5344CB8AC3E}">
        <p14:creationId xmlns:p14="http://schemas.microsoft.com/office/powerpoint/2010/main" val="358939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3045368" y="2043663"/>
            <a:ext cx="6105194" cy="2031055"/>
          </a:xfrm>
        </p:spPr>
        <p:txBody>
          <a:bodyPr>
            <a:normAutofit/>
          </a:bodyPr>
          <a:lstStyle/>
          <a:p>
            <a:r>
              <a:rPr lang="pl-PL">
                <a:solidFill>
                  <a:srgbClr val="FFFFFF"/>
                </a:solidFill>
              </a:rPr>
              <a:t>0, 1... WTF?!</a:t>
            </a:r>
          </a:p>
        </p:txBody>
      </p:sp>
    </p:spTree>
    <p:extLst>
      <p:ext uri="{BB962C8B-B14F-4D97-AF65-F5344CB8AC3E}">
        <p14:creationId xmlns:p14="http://schemas.microsoft.com/office/powerpoint/2010/main" val="2576979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DA-6B58-4ABD-AE84-DD9989593982}"/>
              </a:ext>
            </a:extLst>
          </p:cNvPr>
          <p:cNvSpPr>
            <a:spLocks noGrp="1"/>
          </p:cNvSpPr>
          <p:nvPr>
            <p:ph type="ctrTitle"/>
          </p:nvPr>
        </p:nvSpPr>
        <p:spPr>
          <a:xfrm>
            <a:off x="838199" y="291090"/>
            <a:ext cx="10515599" cy="932688"/>
          </a:xfrm>
        </p:spPr>
        <p:txBody>
          <a:bodyPr>
            <a:normAutofit/>
          </a:bodyPr>
          <a:lstStyle/>
          <a:p>
            <a:r>
              <a:rPr lang="pl-PL" sz="4800"/>
              <a:t>Numeric and String Comparisons</a:t>
            </a:r>
          </a:p>
        </p:txBody>
      </p:sp>
      <p:pic>
        <p:nvPicPr>
          <p:cNvPr id="5" name="Picture 4" descr="A screenshot of a cell phone&#10;&#10;Description automatically generated">
            <a:extLst>
              <a:ext uri="{FF2B5EF4-FFF2-40B4-BE49-F238E27FC236}">
                <a16:creationId xmlns:a16="http://schemas.microsoft.com/office/drawing/2014/main" id="{09668B58-E2E4-443F-93F6-63A9EFF5E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91" y="1554480"/>
            <a:ext cx="11656018" cy="4108749"/>
          </a:xfrm>
          <a:prstGeom prst="rect">
            <a:avLst/>
          </a:prstGeom>
        </p:spPr>
      </p:pic>
    </p:spTree>
    <p:extLst>
      <p:ext uri="{BB962C8B-B14F-4D97-AF65-F5344CB8AC3E}">
        <p14:creationId xmlns:p14="http://schemas.microsoft.com/office/powerpoint/2010/main" val="1745729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TotalTime>
  <Words>502</Words>
  <Application>Microsoft Office PowerPoint</Application>
  <PresentationFormat>Widescreen</PresentationFormat>
  <Paragraphs>59</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What is Scripting?</vt:lpstr>
      <vt:lpstr>Script execution</vt:lpstr>
      <vt:lpstr>Two simple ways</vt:lpstr>
      <vt:lpstr>Variables</vt:lpstr>
      <vt:lpstr>Comments</vt:lpstr>
      <vt:lpstr>Functions</vt:lpstr>
      <vt:lpstr>Numeric and String Comparisons</vt:lpstr>
      <vt:lpstr>0, 1... WTF?!</vt:lpstr>
      <vt:lpstr>Numeric and String Comparisons</vt:lpstr>
      <vt:lpstr>Conditional Statement</vt:lpstr>
      <vt:lpstr>Most popular git commands</vt:lpstr>
      <vt:lpstr>Started project and than... what?</vt:lpstr>
      <vt:lpstr>Create local git repository</vt:lpstr>
      <vt:lpstr>Create local git repository</vt:lpstr>
      <vt:lpstr>Initial commit</vt:lpstr>
      <vt:lpstr>Initial commit</vt:lpstr>
      <vt:lpstr>ALWAYS HAVE A BACKUP!!!</vt:lpstr>
      <vt:lpstr>GIT REMOTE</vt:lpstr>
      <vt:lpstr>If you already created git repository remotelly use „git remote add origin \ link to your repo” in your local git project directory</vt:lpstr>
      <vt:lpstr>READY....</vt:lpstr>
      <vt:lpstr>STADY...</vt:lpstr>
      <vt:lpstr>PUSH!!!</vt:lpstr>
      <vt:lpstr>Use git push to update your remote repository by local changes</vt:lpstr>
      <vt:lpstr>Hmmm, what I already pushed?!</vt:lpstr>
      <vt:lpstr>GIT STATUS</vt:lpstr>
      <vt:lpstr>Hmmm, probably everything is what I wanted to, cause I see that: </vt:lpstr>
      <vt:lpstr>Ok, after a very long time... I have a friend! (and it’s not Siri XD). Yay, now we can start to work together!</vt:lpstr>
      <vt:lpstr>NEVER DO THAT:/ </vt:lpstr>
      <vt:lpstr>The master branch of your git repository should always contain working and stable code. However, you may want to also back up some code that you are currently working on, but isn’t entirely stable. Maybe you’re adding a new feature, you’re experimenting and breaking the code a lot, but you still want to keep a back up to save your progress! Branching allows you to work on a separate copy of your code without affecting the master branch. When you first create a branch, a complete clone of your master branch is created under a new name. </vt:lpstr>
      <vt:lpstr>PowerPoint Presentation</vt:lpstr>
      <vt:lpstr>If you want to switch to another branch use git checkout branch_what_you_want_to_switch</vt:lpstr>
      <vt:lpstr>Too much branches! Time to clean that mess up!</vt:lpstr>
      <vt:lpstr>Git branch –d vs git branch -D</vt:lpstr>
      <vt:lpstr>Wait. What? WHAT THE MERGE MEANS?!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Scripting?</dc:title>
  <dc:creator>Gronowski, Lukasz</dc:creator>
  <cp:lastModifiedBy>Gronowski, Lukasz</cp:lastModifiedBy>
  <cp:revision>5</cp:revision>
  <dcterms:created xsi:type="dcterms:W3CDTF">2020-02-16T22:27:42Z</dcterms:created>
  <dcterms:modified xsi:type="dcterms:W3CDTF">2020-02-17T12:32:07Z</dcterms:modified>
</cp:coreProperties>
</file>